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66" r:id="rId8"/>
    <p:sldId id="267" r:id="rId9"/>
    <p:sldId id="268" r:id="rId10"/>
    <p:sldId id="269"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77755-EC5D-40D2-AAFB-C898B254BA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47B940-CB42-46CA-8761-109A3F72A0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E1E7A6-D484-4D93-B866-686A772E12EC}"/>
              </a:ext>
            </a:extLst>
          </p:cNvPr>
          <p:cNvSpPr>
            <a:spLocks noGrp="1"/>
          </p:cNvSpPr>
          <p:nvPr>
            <p:ph type="dt" sz="half" idx="10"/>
          </p:nvPr>
        </p:nvSpPr>
        <p:spPr/>
        <p:txBody>
          <a:bodyPr/>
          <a:lstStyle/>
          <a:p>
            <a:fld id="{29A033F5-DC1F-4CD1-99D3-E7BAA18E0E38}" type="datetimeFigureOut">
              <a:rPr lang="en-US" smtClean="0"/>
              <a:t>8/18/2025</a:t>
            </a:fld>
            <a:endParaRPr lang="en-US"/>
          </a:p>
        </p:txBody>
      </p:sp>
      <p:sp>
        <p:nvSpPr>
          <p:cNvPr id="5" name="Footer Placeholder 4">
            <a:extLst>
              <a:ext uri="{FF2B5EF4-FFF2-40B4-BE49-F238E27FC236}">
                <a16:creationId xmlns:a16="http://schemas.microsoft.com/office/drawing/2014/main" id="{BE00622F-C3D6-4156-9CB2-46E0F2D9E9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80BE5A-546A-4E2B-AA53-A7A32556BE30}"/>
              </a:ext>
            </a:extLst>
          </p:cNvPr>
          <p:cNvSpPr>
            <a:spLocks noGrp="1"/>
          </p:cNvSpPr>
          <p:nvPr>
            <p:ph type="sldNum" sz="quarter" idx="12"/>
          </p:nvPr>
        </p:nvSpPr>
        <p:spPr/>
        <p:txBody>
          <a:bodyPr/>
          <a:lstStyle/>
          <a:p>
            <a:fld id="{F01B51AA-70CC-49AB-800F-B5AE8313F06A}" type="slidenum">
              <a:rPr lang="en-US" smtClean="0"/>
              <a:t>‹#›</a:t>
            </a:fld>
            <a:endParaRPr lang="en-US"/>
          </a:p>
        </p:txBody>
      </p:sp>
    </p:spTree>
    <p:extLst>
      <p:ext uri="{BB962C8B-B14F-4D97-AF65-F5344CB8AC3E}">
        <p14:creationId xmlns:p14="http://schemas.microsoft.com/office/powerpoint/2010/main" val="366833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0BE73-E790-4E3B-AF99-923ACE5642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60BAC8-C8E1-4874-AB54-28266C69DB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5A4594-E962-4799-B1B6-965906DC480C}"/>
              </a:ext>
            </a:extLst>
          </p:cNvPr>
          <p:cNvSpPr>
            <a:spLocks noGrp="1"/>
          </p:cNvSpPr>
          <p:nvPr>
            <p:ph type="dt" sz="half" idx="10"/>
          </p:nvPr>
        </p:nvSpPr>
        <p:spPr/>
        <p:txBody>
          <a:bodyPr/>
          <a:lstStyle/>
          <a:p>
            <a:fld id="{29A033F5-DC1F-4CD1-99D3-E7BAA18E0E38}" type="datetimeFigureOut">
              <a:rPr lang="en-US" smtClean="0"/>
              <a:t>8/18/2025</a:t>
            </a:fld>
            <a:endParaRPr lang="en-US"/>
          </a:p>
        </p:txBody>
      </p:sp>
      <p:sp>
        <p:nvSpPr>
          <p:cNvPr id="5" name="Footer Placeholder 4">
            <a:extLst>
              <a:ext uri="{FF2B5EF4-FFF2-40B4-BE49-F238E27FC236}">
                <a16:creationId xmlns:a16="http://schemas.microsoft.com/office/drawing/2014/main" id="{FF7139DB-40E9-4B33-8006-D4CA0A9D8D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1B1753-50FE-430C-8960-E0D369560549}"/>
              </a:ext>
            </a:extLst>
          </p:cNvPr>
          <p:cNvSpPr>
            <a:spLocks noGrp="1"/>
          </p:cNvSpPr>
          <p:nvPr>
            <p:ph type="sldNum" sz="quarter" idx="12"/>
          </p:nvPr>
        </p:nvSpPr>
        <p:spPr/>
        <p:txBody>
          <a:bodyPr/>
          <a:lstStyle/>
          <a:p>
            <a:fld id="{F01B51AA-70CC-49AB-800F-B5AE8313F06A}" type="slidenum">
              <a:rPr lang="en-US" smtClean="0"/>
              <a:t>‹#›</a:t>
            </a:fld>
            <a:endParaRPr lang="en-US"/>
          </a:p>
        </p:txBody>
      </p:sp>
    </p:spTree>
    <p:extLst>
      <p:ext uri="{BB962C8B-B14F-4D97-AF65-F5344CB8AC3E}">
        <p14:creationId xmlns:p14="http://schemas.microsoft.com/office/powerpoint/2010/main" val="2719285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22189C-FF92-4871-849E-8C1C4073D1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D6844A-A96B-4F1D-9689-300DE6F01A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B859B-1F21-4AF8-99DF-DDF729124251}"/>
              </a:ext>
            </a:extLst>
          </p:cNvPr>
          <p:cNvSpPr>
            <a:spLocks noGrp="1"/>
          </p:cNvSpPr>
          <p:nvPr>
            <p:ph type="dt" sz="half" idx="10"/>
          </p:nvPr>
        </p:nvSpPr>
        <p:spPr/>
        <p:txBody>
          <a:bodyPr/>
          <a:lstStyle/>
          <a:p>
            <a:fld id="{29A033F5-DC1F-4CD1-99D3-E7BAA18E0E38}" type="datetimeFigureOut">
              <a:rPr lang="en-US" smtClean="0"/>
              <a:t>8/18/2025</a:t>
            </a:fld>
            <a:endParaRPr lang="en-US"/>
          </a:p>
        </p:txBody>
      </p:sp>
      <p:sp>
        <p:nvSpPr>
          <p:cNvPr id="5" name="Footer Placeholder 4">
            <a:extLst>
              <a:ext uri="{FF2B5EF4-FFF2-40B4-BE49-F238E27FC236}">
                <a16:creationId xmlns:a16="http://schemas.microsoft.com/office/drawing/2014/main" id="{0F26761F-42F8-416F-BCC9-50E9132301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903D3-A676-42F0-A874-E76FD198A8C2}"/>
              </a:ext>
            </a:extLst>
          </p:cNvPr>
          <p:cNvSpPr>
            <a:spLocks noGrp="1"/>
          </p:cNvSpPr>
          <p:nvPr>
            <p:ph type="sldNum" sz="quarter" idx="12"/>
          </p:nvPr>
        </p:nvSpPr>
        <p:spPr/>
        <p:txBody>
          <a:bodyPr/>
          <a:lstStyle/>
          <a:p>
            <a:fld id="{F01B51AA-70CC-49AB-800F-B5AE8313F06A}" type="slidenum">
              <a:rPr lang="en-US" smtClean="0"/>
              <a:t>‹#›</a:t>
            </a:fld>
            <a:endParaRPr lang="en-US"/>
          </a:p>
        </p:txBody>
      </p:sp>
    </p:spTree>
    <p:extLst>
      <p:ext uri="{BB962C8B-B14F-4D97-AF65-F5344CB8AC3E}">
        <p14:creationId xmlns:p14="http://schemas.microsoft.com/office/powerpoint/2010/main" val="272787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5858-E4AF-4F40-9F97-05F83DB812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7F03F5-1D74-4B2A-BFB1-BDFB2F6730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1FCC4F-976C-4F7C-9FCC-769F1B5ED3E3}"/>
              </a:ext>
            </a:extLst>
          </p:cNvPr>
          <p:cNvSpPr>
            <a:spLocks noGrp="1"/>
          </p:cNvSpPr>
          <p:nvPr>
            <p:ph type="dt" sz="half" idx="10"/>
          </p:nvPr>
        </p:nvSpPr>
        <p:spPr/>
        <p:txBody>
          <a:bodyPr/>
          <a:lstStyle/>
          <a:p>
            <a:fld id="{29A033F5-DC1F-4CD1-99D3-E7BAA18E0E38}" type="datetimeFigureOut">
              <a:rPr lang="en-US" smtClean="0"/>
              <a:t>8/18/2025</a:t>
            </a:fld>
            <a:endParaRPr lang="en-US"/>
          </a:p>
        </p:txBody>
      </p:sp>
      <p:sp>
        <p:nvSpPr>
          <p:cNvPr id="5" name="Footer Placeholder 4">
            <a:extLst>
              <a:ext uri="{FF2B5EF4-FFF2-40B4-BE49-F238E27FC236}">
                <a16:creationId xmlns:a16="http://schemas.microsoft.com/office/drawing/2014/main" id="{513B7A3F-10C9-43E9-95F2-63190A041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A61185-5887-478A-AE3D-5063AF5F0AFC}"/>
              </a:ext>
            </a:extLst>
          </p:cNvPr>
          <p:cNvSpPr>
            <a:spLocks noGrp="1"/>
          </p:cNvSpPr>
          <p:nvPr>
            <p:ph type="sldNum" sz="quarter" idx="12"/>
          </p:nvPr>
        </p:nvSpPr>
        <p:spPr/>
        <p:txBody>
          <a:bodyPr/>
          <a:lstStyle/>
          <a:p>
            <a:fld id="{F01B51AA-70CC-49AB-800F-B5AE8313F06A}" type="slidenum">
              <a:rPr lang="en-US" smtClean="0"/>
              <a:t>‹#›</a:t>
            </a:fld>
            <a:endParaRPr lang="en-US"/>
          </a:p>
        </p:txBody>
      </p:sp>
    </p:spTree>
    <p:extLst>
      <p:ext uri="{BB962C8B-B14F-4D97-AF65-F5344CB8AC3E}">
        <p14:creationId xmlns:p14="http://schemas.microsoft.com/office/powerpoint/2010/main" val="1259648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B54CA-28F3-45EF-A540-14076C2504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765E8A-A7DC-4762-9047-9DBF6C0AD6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A2811E-A033-4976-A8D9-EFCCDAE4CA4A}"/>
              </a:ext>
            </a:extLst>
          </p:cNvPr>
          <p:cNvSpPr>
            <a:spLocks noGrp="1"/>
          </p:cNvSpPr>
          <p:nvPr>
            <p:ph type="dt" sz="half" idx="10"/>
          </p:nvPr>
        </p:nvSpPr>
        <p:spPr/>
        <p:txBody>
          <a:bodyPr/>
          <a:lstStyle/>
          <a:p>
            <a:fld id="{29A033F5-DC1F-4CD1-99D3-E7BAA18E0E38}" type="datetimeFigureOut">
              <a:rPr lang="en-US" smtClean="0"/>
              <a:t>8/18/2025</a:t>
            </a:fld>
            <a:endParaRPr lang="en-US"/>
          </a:p>
        </p:txBody>
      </p:sp>
      <p:sp>
        <p:nvSpPr>
          <p:cNvPr id="5" name="Footer Placeholder 4">
            <a:extLst>
              <a:ext uri="{FF2B5EF4-FFF2-40B4-BE49-F238E27FC236}">
                <a16:creationId xmlns:a16="http://schemas.microsoft.com/office/drawing/2014/main" id="{AFE028F1-B05F-4F28-9B13-741ED70F3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81688E-E82F-47DD-B019-275424CA2E64}"/>
              </a:ext>
            </a:extLst>
          </p:cNvPr>
          <p:cNvSpPr>
            <a:spLocks noGrp="1"/>
          </p:cNvSpPr>
          <p:nvPr>
            <p:ph type="sldNum" sz="quarter" idx="12"/>
          </p:nvPr>
        </p:nvSpPr>
        <p:spPr/>
        <p:txBody>
          <a:bodyPr/>
          <a:lstStyle/>
          <a:p>
            <a:fld id="{F01B51AA-70CC-49AB-800F-B5AE8313F06A}" type="slidenum">
              <a:rPr lang="en-US" smtClean="0"/>
              <a:t>‹#›</a:t>
            </a:fld>
            <a:endParaRPr lang="en-US"/>
          </a:p>
        </p:txBody>
      </p:sp>
    </p:spTree>
    <p:extLst>
      <p:ext uri="{BB962C8B-B14F-4D97-AF65-F5344CB8AC3E}">
        <p14:creationId xmlns:p14="http://schemas.microsoft.com/office/powerpoint/2010/main" val="10814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14F38-E1B9-442C-ABA1-E8533FB5FE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6B43CA-5FC0-4732-AFEF-7A47EB12A7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402F69-1BD6-4E93-9E89-EA15661E81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86F80F-0D65-4913-A72A-465BCB64ABD7}"/>
              </a:ext>
            </a:extLst>
          </p:cNvPr>
          <p:cNvSpPr>
            <a:spLocks noGrp="1"/>
          </p:cNvSpPr>
          <p:nvPr>
            <p:ph type="dt" sz="half" idx="10"/>
          </p:nvPr>
        </p:nvSpPr>
        <p:spPr/>
        <p:txBody>
          <a:bodyPr/>
          <a:lstStyle/>
          <a:p>
            <a:fld id="{29A033F5-DC1F-4CD1-99D3-E7BAA18E0E38}" type="datetimeFigureOut">
              <a:rPr lang="en-US" smtClean="0"/>
              <a:t>8/18/2025</a:t>
            </a:fld>
            <a:endParaRPr lang="en-US"/>
          </a:p>
        </p:txBody>
      </p:sp>
      <p:sp>
        <p:nvSpPr>
          <p:cNvPr id="6" name="Footer Placeholder 5">
            <a:extLst>
              <a:ext uri="{FF2B5EF4-FFF2-40B4-BE49-F238E27FC236}">
                <a16:creationId xmlns:a16="http://schemas.microsoft.com/office/drawing/2014/main" id="{33B37E4D-56D7-4404-ADDE-457C4F5E93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EEBA49-66F8-4563-A137-C2CC038953D3}"/>
              </a:ext>
            </a:extLst>
          </p:cNvPr>
          <p:cNvSpPr>
            <a:spLocks noGrp="1"/>
          </p:cNvSpPr>
          <p:nvPr>
            <p:ph type="sldNum" sz="quarter" idx="12"/>
          </p:nvPr>
        </p:nvSpPr>
        <p:spPr/>
        <p:txBody>
          <a:bodyPr/>
          <a:lstStyle/>
          <a:p>
            <a:fld id="{F01B51AA-70CC-49AB-800F-B5AE8313F06A}" type="slidenum">
              <a:rPr lang="en-US" smtClean="0"/>
              <a:t>‹#›</a:t>
            </a:fld>
            <a:endParaRPr lang="en-US"/>
          </a:p>
        </p:txBody>
      </p:sp>
    </p:spTree>
    <p:extLst>
      <p:ext uri="{BB962C8B-B14F-4D97-AF65-F5344CB8AC3E}">
        <p14:creationId xmlns:p14="http://schemas.microsoft.com/office/powerpoint/2010/main" val="1762375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C5935-ECB2-47EC-9D7B-BD1174F584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9B39C9-E8D2-40AC-BD4C-7AF9991BD5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536516-51EA-4887-9031-EE412880CC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6679EB-0FCB-45B5-AD48-9F6D3E5C6B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F412B6-7AF1-4B87-882D-76337F24A6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B1A412-B7DD-4C47-8BF3-1BDA4EEF9D4E}"/>
              </a:ext>
            </a:extLst>
          </p:cNvPr>
          <p:cNvSpPr>
            <a:spLocks noGrp="1"/>
          </p:cNvSpPr>
          <p:nvPr>
            <p:ph type="dt" sz="half" idx="10"/>
          </p:nvPr>
        </p:nvSpPr>
        <p:spPr/>
        <p:txBody>
          <a:bodyPr/>
          <a:lstStyle/>
          <a:p>
            <a:fld id="{29A033F5-DC1F-4CD1-99D3-E7BAA18E0E38}" type="datetimeFigureOut">
              <a:rPr lang="en-US" smtClean="0"/>
              <a:t>8/18/2025</a:t>
            </a:fld>
            <a:endParaRPr lang="en-US"/>
          </a:p>
        </p:txBody>
      </p:sp>
      <p:sp>
        <p:nvSpPr>
          <p:cNvPr id="8" name="Footer Placeholder 7">
            <a:extLst>
              <a:ext uri="{FF2B5EF4-FFF2-40B4-BE49-F238E27FC236}">
                <a16:creationId xmlns:a16="http://schemas.microsoft.com/office/drawing/2014/main" id="{69C79C43-1679-4B6B-948D-F2CD3708F7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49721A-055A-4AC5-B055-CBC141365C4C}"/>
              </a:ext>
            </a:extLst>
          </p:cNvPr>
          <p:cNvSpPr>
            <a:spLocks noGrp="1"/>
          </p:cNvSpPr>
          <p:nvPr>
            <p:ph type="sldNum" sz="quarter" idx="12"/>
          </p:nvPr>
        </p:nvSpPr>
        <p:spPr/>
        <p:txBody>
          <a:bodyPr/>
          <a:lstStyle/>
          <a:p>
            <a:fld id="{F01B51AA-70CC-49AB-800F-B5AE8313F06A}" type="slidenum">
              <a:rPr lang="en-US" smtClean="0"/>
              <a:t>‹#›</a:t>
            </a:fld>
            <a:endParaRPr lang="en-US"/>
          </a:p>
        </p:txBody>
      </p:sp>
    </p:spTree>
    <p:extLst>
      <p:ext uri="{BB962C8B-B14F-4D97-AF65-F5344CB8AC3E}">
        <p14:creationId xmlns:p14="http://schemas.microsoft.com/office/powerpoint/2010/main" val="3510602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B98FE-E5A1-44F0-AFC7-CF9C6C819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FD1E12-35ED-4218-B98E-79BCD4E50E1F}"/>
              </a:ext>
            </a:extLst>
          </p:cNvPr>
          <p:cNvSpPr>
            <a:spLocks noGrp="1"/>
          </p:cNvSpPr>
          <p:nvPr>
            <p:ph type="dt" sz="half" idx="10"/>
          </p:nvPr>
        </p:nvSpPr>
        <p:spPr/>
        <p:txBody>
          <a:bodyPr/>
          <a:lstStyle/>
          <a:p>
            <a:fld id="{29A033F5-DC1F-4CD1-99D3-E7BAA18E0E38}" type="datetimeFigureOut">
              <a:rPr lang="en-US" smtClean="0"/>
              <a:t>8/18/2025</a:t>
            </a:fld>
            <a:endParaRPr lang="en-US"/>
          </a:p>
        </p:txBody>
      </p:sp>
      <p:sp>
        <p:nvSpPr>
          <p:cNvPr id="4" name="Footer Placeholder 3">
            <a:extLst>
              <a:ext uri="{FF2B5EF4-FFF2-40B4-BE49-F238E27FC236}">
                <a16:creationId xmlns:a16="http://schemas.microsoft.com/office/drawing/2014/main" id="{C598F0B2-7E06-4813-8F5F-F6102F8D44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AB1DAA-08CE-451A-9F3A-A4A351FAA06D}"/>
              </a:ext>
            </a:extLst>
          </p:cNvPr>
          <p:cNvSpPr>
            <a:spLocks noGrp="1"/>
          </p:cNvSpPr>
          <p:nvPr>
            <p:ph type="sldNum" sz="quarter" idx="12"/>
          </p:nvPr>
        </p:nvSpPr>
        <p:spPr/>
        <p:txBody>
          <a:bodyPr/>
          <a:lstStyle/>
          <a:p>
            <a:fld id="{F01B51AA-70CC-49AB-800F-B5AE8313F06A}" type="slidenum">
              <a:rPr lang="en-US" smtClean="0"/>
              <a:t>‹#›</a:t>
            </a:fld>
            <a:endParaRPr lang="en-US"/>
          </a:p>
        </p:txBody>
      </p:sp>
    </p:spTree>
    <p:extLst>
      <p:ext uri="{BB962C8B-B14F-4D97-AF65-F5344CB8AC3E}">
        <p14:creationId xmlns:p14="http://schemas.microsoft.com/office/powerpoint/2010/main" val="3684289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682A5B-5F97-4DD3-A9ED-4144BF52B32D}"/>
              </a:ext>
            </a:extLst>
          </p:cNvPr>
          <p:cNvSpPr>
            <a:spLocks noGrp="1"/>
          </p:cNvSpPr>
          <p:nvPr>
            <p:ph type="dt" sz="half" idx="10"/>
          </p:nvPr>
        </p:nvSpPr>
        <p:spPr/>
        <p:txBody>
          <a:bodyPr/>
          <a:lstStyle/>
          <a:p>
            <a:fld id="{29A033F5-DC1F-4CD1-99D3-E7BAA18E0E38}" type="datetimeFigureOut">
              <a:rPr lang="en-US" smtClean="0"/>
              <a:t>8/18/2025</a:t>
            </a:fld>
            <a:endParaRPr lang="en-US"/>
          </a:p>
        </p:txBody>
      </p:sp>
      <p:sp>
        <p:nvSpPr>
          <p:cNvPr id="3" name="Footer Placeholder 2">
            <a:extLst>
              <a:ext uri="{FF2B5EF4-FFF2-40B4-BE49-F238E27FC236}">
                <a16:creationId xmlns:a16="http://schemas.microsoft.com/office/drawing/2014/main" id="{6E16A875-1179-4589-90C6-CC7B2AD239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7679A2-ED9A-4C45-95D0-463F2064B11D}"/>
              </a:ext>
            </a:extLst>
          </p:cNvPr>
          <p:cNvSpPr>
            <a:spLocks noGrp="1"/>
          </p:cNvSpPr>
          <p:nvPr>
            <p:ph type="sldNum" sz="quarter" idx="12"/>
          </p:nvPr>
        </p:nvSpPr>
        <p:spPr/>
        <p:txBody>
          <a:bodyPr/>
          <a:lstStyle/>
          <a:p>
            <a:fld id="{F01B51AA-70CC-49AB-800F-B5AE8313F06A}" type="slidenum">
              <a:rPr lang="en-US" smtClean="0"/>
              <a:t>‹#›</a:t>
            </a:fld>
            <a:endParaRPr lang="en-US"/>
          </a:p>
        </p:txBody>
      </p:sp>
    </p:spTree>
    <p:extLst>
      <p:ext uri="{BB962C8B-B14F-4D97-AF65-F5344CB8AC3E}">
        <p14:creationId xmlns:p14="http://schemas.microsoft.com/office/powerpoint/2010/main" val="600593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DA48E-852B-4279-ADAA-6E767403AD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A65755-ADEF-4196-9905-63E8851467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EE81EB-3E5C-4928-8E4F-8349D61570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2F73C5-A06A-4D0F-BA7C-ED2EE784955A}"/>
              </a:ext>
            </a:extLst>
          </p:cNvPr>
          <p:cNvSpPr>
            <a:spLocks noGrp="1"/>
          </p:cNvSpPr>
          <p:nvPr>
            <p:ph type="dt" sz="half" idx="10"/>
          </p:nvPr>
        </p:nvSpPr>
        <p:spPr/>
        <p:txBody>
          <a:bodyPr/>
          <a:lstStyle/>
          <a:p>
            <a:fld id="{29A033F5-DC1F-4CD1-99D3-E7BAA18E0E38}" type="datetimeFigureOut">
              <a:rPr lang="en-US" smtClean="0"/>
              <a:t>8/18/2025</a:t>
            </a:fld>
            <a:endParaRPr lang="en-US"/>
          </a:p>
        </p:txBody>
      </p:sp>
      <p:sp>
        <p:nvSpPr>
          <p:cNvPr id="6" name="Footer Placeholder 5">
            <a:extLst>
              <a:ext uri="{FF2B5EF4-FFF2-40B4-BE49-F238E27FC236}">
                <a16:creationId xmlns:a16="http://schemas.microsoft.com/office/drawing/2014/main" id="{86C7F04B-42DF-48B5-B3CA-41103C9D55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2D1330-91BD-47A8-B5AC-D0BA7B212DD6}"/>
              </a:ext>
            </a:extLst>
          </p:cNvPr>
          <p:cNvSpPr>
            <a:spLocks noGrp="1"/>
          </p:cNvSpPr>
          <p:nvPr>
            <p:ph type="sldNum" sz="quarter" idx="12"/>
          </p:nvPr>
        </p:nvSpPr>
        <p:spPr/>
        <p:txBody>
          <a:bodyPr/>
          <a:lstStyle/>
          <a:p>
            <a:fld id="{F01B51AA-70CC-49AB-800F-B5AE8313F06A}" type="slidenum">
              <a:rPr lang="en-US" smtClean="0"/>
              <a:t>‹#›</a:t>
            </a:fld>
            <a:endParaRPr lang="en-US"/>
          </a:p>
        </p:txBody>
      </p:sp>
    </p:spTree>
    <p:extLst>
      <p:ext uri="{BB962C8B-B14F-4D97-AF65-F5344CB8AC3E}">
        <p14:creationId xmlns:p14="http://schemas.microsoft.com/office/powerpoint/2010/main" val="3439611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9CC1B-A63F-4E27-A599-ED90AA2653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884AB7-D976-415B-B7C6-A8954645A5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9BF5BD-5FAD-49E1-971F-27F375E9CE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89F9A5-5DFF-40C7-90FB-5658D7F32723}"/>
              </a:ext>
            </a:extLst>
          </p:cNvPr>
          <p:cNvSpPr>
            <a:spLocks noGrp="1"/>
          </p:cNvSpPr>
          <p:nvPr>
            <p:ph type="dt" sz="half" idx="10"/>
          </p:nvPr>
        </p:nvSpPr>
        <p:spPr/>
        <p:txBody>
          <a:bodyPr/>
          <a:lstStyle/>
          <a:p>
            <a:fld id="{29A033F5-DC1F-4CD1-99D3-E7BAA18E0E38}" type="datetimeFigureOut">
              <a:rPr lang="en-US" smtClean="0"/>
              <a:t>8/18/2025</a:t>
            </a:fld>
            <a:endParaRPr lang="en-US"/>
          </a:p>
        </p:txBody>
      </p:sp>
      <p:sp>
        <p:nvSpPr>
          <p:cNvPr id="6" name="Footer Placeholder 5">
            <a:extLst>
              <a:ext uri="{FF2B5EF4-FFF2-40B4-BE49-F238E27FC236}">
                <a16:creationId xmlns:a16="http://schemas.microsoft.com/office/drawing/2014/main" id="{671FC6B3-341E-4AF1-8C41-80EC8BBEE4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5030FD-F1B9-4E95-96F9-409766DF7A01}"/>
              </a:ext>
            </a:extLst>
          </p:cNvPr>
          <p:cNvSpPr>
            <a:spLocks noGrp="1"/>
          </p:cNvSpPr>
          <p:nvPr>
            <p:ph type="sldNum" sz="quarter" idx="12"/>
          </p:nvPr>
        </p:nvSpPr>
        <p:spPr/>
        <p:txBody>
          <a:bodyPr/>
          <a:lstStyle/>
          <a:p>
            <a:fld id="{F01B51AA-70CC-49AB-800F-B5AE8313F06A}" type="slidenum">
              <a:rPr lang="en-US" smtClean="0"/>
              <a:t>‹#›</a:t>
            </a:fld>
            <a:endParaRPr lang="en-US"/>
          </a:p>
        </p:txBody>
      </p:sp>
    </p:spTree>
    <p:extLst>
      <p:ext uri="{BB962C8B-B14F-4D97-AF65-F5344CB8AC3E}">
        <p14:creationId xmlns:p14="http://schemas.microsoft.com/office/powerpoint/2010/main" val="558701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E3F156-A01B-4179-9F23-29C4331225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37AB3C-3949-4FA5-94AC-652A6C73E8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B4FFD9-E2F5-462F-BD36-0197A3738C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A033F5-DC1F-4CD1-99D3-E7BAA18E0E38}" type="datetimeFigureOut">
              <a:rPr lang="en-US" smtClean="0"/>
              <a:t>8/18/2025</a:t>
            </a:fld>
            <a:endParaRPr lang="en-US"/>
          </a:p>
        </p:txBody>
      </p:sp>
      <p:sp>
        <p:nvSpPr>
          <p:cNvPr id="5" name="Footer Placeholder 4">
            <a:extLst>
              <a:ext uri="{FF2B5EF4-FFF2-40B4-BE49-F238E27FC236}">
                <a16:creationId xmlns:a16="http://schemas.microsoft.com/office/drawing/2014/main" id="{960546C5-2915-4D6B-ADDD-830C1D40E6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323350-059F-4341-85EC-13FDBAD254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1B51AA-70CC-49AB-800F-B5AE8313F06A}" type="slidenum">
              <a:rPr lang="en-US" smtClean="0"/>
              <a:t>‹#›</a:t>
            </a:fld>
            <a:endParaRPr lang="en-US"/>
          </a:p>
        </p:txBody>
      </p:sp>
    </p:spTree>
    <p:extLst>
      <p:ext uri="{BB962C8B-B14F-4D97-AF65-F5344CB8AC3E}">
        <p14:creationId xmlns:p14="http://schemas.microsoft.com/office/powerpoint/2010/main" val="1306506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7EFC2-CCDC-4FE0-8D4B-453D0F88B603}"/>
              </a:ext>
            </a:extLst>
          </p:cNvPr>
          <p:cNvSpPr>
            <a:spLocks noGrp="1"/>
          </p:cNvSpPr>
          <p:nvPr>
            <p:ph type="ctrTitle"/>
          </p:nvPr>
        </p:nvSpPr>
        <p:spPr/>
        <p:txBody>
          <a:bodyPr/>
          <a:lstStyle/>
          <a:p>
            <a:r>
              <a:rPr lang="en-US" dirty="0">
                <a:solidFill>
                  <a:schemeClr val="bg1"/>
                </a:solidFill>
              </a:rPr>
              <a:t>God’s Favor (Session 6): Those Who Show Mercy</a:t>
            </a:r>
          </a:p>
        </p:txBody>
      </p:sp>
      <p:sp>
        <p:nvSpPr>
          <p:cNvPr id="3" name="Subtitle 2">
            <a:extLst>
              <a:ext uri="{FF2B5EF4-FFF2-40B4-BE49-F238E27FC236}">
                <a16:creationId xmlns:a16="http://schemas.microsoft.com/office/drawing/2014/main" id="{87D40091-583F-464B-9319-5D54696F5F42}"/>
              </a:ext>
            </a:extLst>
          </p:cNvPr>
          <p:cNvSpPr>
            <a:spLocks noGrp="1"/>
          </p:cNvSpPr>
          <p:nvPr>
            <p:ph type="subTitle" idx="1"/>
          </p:nvPr>
        </p:nvSpPr>
        <p:spPr/>
        <p:txBody>
          <a:bodyPr/>
          <a:lstStyle/>
          <a:p>
            <a:r>
              <a:rPr lang="en-US" dirty="0">
                <a:solidFill>
                  <a:schemeClr val="bg1"/>
                </a:solidFill>
              </a:rPr>
              <a:t>with Dr. Josh Olds</a:t>
            </a:r>
          </a:p>
        </p:txBody>
      </p:sp>
    </p:spTree>
    <p:extLst>
      <p:ext uri="{BB962C8B-B14F-4D97-AF65-F5344CB8AC3E}">
        <p14:creationId xmlns:p14="http://schemas.microsoft.com/office/powerpoint/2010/main" val="3344605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2D369-75A2-4C66-AC57-BB2B12C97C53}"/>
              </a:ext>
            </a:extLst>
          </p:cNvPr>
          <p:cNvSpPr>
            <a:spLocks noGrp="1"/>
          </p:cNvSpPr>
          <p:nvPr>
            <p:ph type="title"/>
          </p:nvPr>
        </p:nvSpPr>
        <p:spPr/>
        <p:txBody>
          <a:bodyPr/>
          <a:lstStyle/>
          <a:p>
            <a:r>
              <a:rPr lang="en-US" dirty="0">
                <a:solidFill>
                  <a:schemeClr val="bg1"/>
                </a:solidFill>
              </a:rPr>
              <a:t>The Good Samaritan| Luke 10:36-37</a:t>
            </a:r>
          </a:p>
        </p:txBody>
      </p:sp>
      <p:sp>
        <p:nvSpPr>
          <p:cNvPr id="3" name="Content Placeholder 2">
            <a:extLst>
              <a:ext uri="{FF2B5EF4-FFF2-40B4-BE49-F238E27FC236}">
                <a16:creationId xmlns:a16="http://schemas.microsoft.com/office/drawing/2014/main" id="{DB170499-296D-40DF-8531-DCFBE9034A78}"/>
              </a:ext>
            </a:extLst>
          </p:cNvPr>
          <p:cNvSpPr>
            <a:spLocks noGrp="1"/>
          </p:cNvSpPr>
          <p:nvPr>
            <p:ph idx="1"/>
          </p:nvPr>
        </p:nvSpPr>
        <p:spPr/>
        <p:txBody>
          <a:bodyPr>
            <a:noAutofit/>
          </a:bodyPr>
          <a:lstStyle/>
          <a:p>
            <a:pPr marL="0" indent="0">
              <a:buNone/>
            </a:pPr>
            <a:r>
              <a:rPr lang="en-US" sz="4800" dirty="0">
                <a:solidFill>
                  <a:schemeClr val="bg1"/>
                </a:solidFill>
              </a:rPr>
              <a:t>36 “Which of these three do you think was a neighbor to the man who fell into the hands of robbers?”</a:t>
            </a:r>
          </a:p>
          <a:p>
            <a:pPr marL="0" indent="0">
              <a:buNone/>
            </a:pPr>
            <a:r>
              <a:rPr lang="en-US" sz="4800" dirty="0">
                <a:solidFill>
                  <a:schemeClr val="bg1"/>
                </a:solidFill>
              </a:rPr>
              <a:t>37 The expert in the law replied, “The one who had mercy on him.”</a:t>
            </a:r>
          </a:p>
          <a:p>
            <a:pPr marL="0" indent="0">
              <a:buNone/>
            </a:pPr>
            <a:r>
              <a:rPr lang="en-US" sz="4800" dirty="0">
                <a:solidFill>
                  <a:schemeClr val="bg1"/>
                </a:solidFill>
              </a:rPr>
              <a:t>Jesus told him, “Go and do likewise.”</a:t>
            </a:r>
          </a:p>
        </p:txBody>
      </p:sp>
    </p:spTree>
    <p:extLst>
      <p:ext uri="{BB962C8B-B14F-4D97-AF65-F5344CB8AC3E}">
        <p14:creationId xmlns:p14="http://schemas.microsoft.com/office/powerpoint/2010/main" val="2596393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90E11-1CAA-4BE5-B045-81CEE7F1F9DF}"/>
              </a:ext>
            </a:extLst>
          </p:cNvPr>
          <p:cNvSpPr>
            <a:spLocks noGrp="1"/>
          </p:cNvSpPr>
          <p:nvPr>
            <p:ph type="title"/>
          </p:nvPr>
        </p:nvSpPr>
        <p:spPr/>
        <p:txBody>
          <a:bodyPr/>
          <a:lstStyle/>
          <a:p>
            <a:r>
              <a:rPr lang="en-US" dirty="0">
                <a:solidFill>
                  <a:schemeClr val="bg1"/>
                </a:solidFill>
              </a:rPr>
              <a:t>For Next Time</a:t>
            </a:r>
          </a:p>
        </p:txBody>
      </p:sp>
      <p:sp>
        <p:nvSpPr>
          <p:cNvPr id="3" name="Content Placeholder 2">
            <a:extLst>
              <a:ext uri="{FF2B5EF4-FFF2-40B4-BE49-F238E27FC236}">
                <a16:creationId xmlns:a16="http://schemas.microsoft.com/office/drawing/2014/main" id="{362726D8-6E5C-40C0-BDCE-AEAB354993FC}"/>
              </a:ext>
            </a:extLst>
          </p:cNvPr>
          <p:cNvSpPr>
            <a:spLocks noGrp="1"/>
          </p:cNvSpPr>
          <p:nvPr>
            <p:ph idx="1"/>
          </p:nvPr>
        </p:nvSpPr>
        <p:spPr/>
        <p:txBody>
          <a:bodyPr>
            <a:normAutofit fontScale="92500" lnSpcReduction="10000"/>
          </a:bodyPr>
          <a:lstStyle/>
          <a:p>
            <a:r>
              <a:rPr lang="en-US" dirty="0">
                <a:solidFill>
                  <a:schemeClr val="bg1"/>
                </a:solidFill>
              </a:rPr>
              <a:t>To Read</a:t>
            </a:r>
          </a:p>
          <a:p>
            <a:pPr lvl="1"/>
            <a:r>
              <a:rPr lang="en-US" dirty="0">
                <a:solidFill>
                  <a:schemeClr val="bg1"/>
                </a:solidFill>
              </a:rPr>
              <a:t>Matthew 5:8 – “Blessed are the pure in heart, for they will see God.”</a:t>
            </a:r>
          </a:p>
          <a:p>
            <a:pPr lvl="1"/>
            <a:r>
              <a:rPr lang="en-US" dirty="0">
                <a:solidFill>
                  <a:schemeClr val="bg1"/>
                </a:solidFill>
              </a:rPr>
              <a:t>1 Samuel 16:1-7 – David, a man after God’s own heart.</a:t>
            </a:r>
          </a:p>
          <a:p>
            <a:r>
              <a:rPr lang="en-US" dirty="0">
                <a:solidFill>
                  <a:schemeClr val="bg1"/>
                </a:solidFill>
              </a:rPr>
              <a:t>To Think</a:t>
            </a:r>
          </a:p>
          <a:p>
            <a:pPr lvl="1"/>
            <a:r>
              <a:rPr lang="en-US" dirty="0">
                <a:solidFill>
                  <a:schemeClr val="bg1"/>
                </a:solidFill>
              </a:rPr>
              <a:t>What does it mean to be “pure in heart”?</a:t>
            </a:r>
          </a:p>
          <a:p>
            <a:pPr lvl="1"/>
            <a:r>
              <a:rPr lang="en-US" dirty="0">
                <a:solidFill>
                  <a:schemeClr val="bg1"/>
                </a:solidFill>
              </a:rPr>
              <a:t>What tends to cloud your ability to see God clearly?</a:t>
            </a:r>
          </a:p>
          <a:p>
            <a:pPr lvl="1"/>
            <a:r>
              <a:rPr lang="en-US" dirty="0">
                <a:solidFill>
                  <a:schemeClr val="bg1"/>
                </a:solidFill>
              </a:rPr>
              <a:t>How does purity of heart affect how we treat others?</a:t>
            </a:r>
          </a:p>
          <a:p>
            <a:r>
              <a:rPr lang="en-US" dirty="0">
                <a:solidFill>
                  <a:schemeClr val="bg1"/>
                </a:solidFill>
              </a:rPr>
              <a:t>To Do</a:t>
            </a:r>
          </a:p>
          <a:p>
            <a:pPr lvl="1"/>
            <a:r>
              <a:rPr lang="en-US" dirty="0">
                <a:solidFill>
                  <a:schemeClr val="bg1"/>
                </a:solidFill>
              </a:rPr>
              <a:t>Spend five minutes in silence each day asking God to reveal anything clouding your heart.</a:t>
            </a:r>
          </a:p>
          <a:p>
            <a:pPr lvl="1"/>
            <a:r>
              <a:rPr lang="en-US">
                <a:solidFill>
                  <a:schemeClr val="bg1"/>
                </a:solidFill>
              </a:rPr>
              <a:t>Do </a:t>
            </a:r>
            <a:r>
              <a:rPr lang="en-US" dirty="0">
                <a:solidFill>
                  <a:schemeClr val="bg1"/>
                </a:solidFill>
              </a:rPr>
              <a:t>one act of mercy without expecting thanks or recognition.</a:t>
            </a:r>
          </a:p>
          <a:p>
            <a:pPr lvl="1"/>
            <a:r>
              <a:rPr lang="en-US">
                <a:solidFill>
                  <a:schemeClr val="bg1"/>
                </a:solidFill>
              </a:rPr>
              <a:t>Reflect </a:t>
            </a:r>
            <a:r>
              <a:rPr lang="en-US" dirty="0">
                <a:solidFill>
                  <a:schemeClr val="bg1"/>
                </a:solidFill>
              </a:rPr>
              <a:t>on an area where you’ve received mercy and ask how you might pass it on.</a:t>
            </a:r>
          </a:p>
          <a:p>
            <a:pPr lvl="1"/>
            <a:endParaRPr lang="en-US" dirty="0">
              <a:solidFill>
                <a:schemeClr val="bg1"/>
              </a:solidFill>
            </a:endParaRPr>
          </a:p>
        </p:txBody>
      </p:sp>
    </p:spTree>
    <p:extLst>
      <p:ext uri="{BB962C8B-B14F-4D97-AF65-F5344CB8AC3E}">
        <p14:creationId xmlns:p14="http://schemas.microsoft.com/office/powerpoint/2010/main" val="1414704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3DDAF-E99C-4ABF-A9A8-29ADD465F9D6}"/>
              </a:ext>
            </a:extLst>
          </p:cNvPr>
          <p:cNvSpPr>
            <a:spLocks noGrp="1"/>
          </p:cNvSpPr>
          <p:nvPr>
            <p:ph type="title"/>
          </p:nvPr>
        </p:nvSpPr>
        <p:spPr/>
        <p:txBody>
          <a:bodyPr/>
          <a:lstStyle/>
          <a:p>
            <a:pPr algn="ctr"/>
            <a:r>
              <a:rPr lang="en-US" dirty="0">
                <a:solidFill>
                  <a:schemeClr val="bg1"/>
                </a:solidFill>
              </a:rPr>
              <a:t>Scripture Readings</a:t>
            </a:r>
          </a:p>
        </p:txBody>
      </p:sp>
      <p:sp>
        <p:nvSpPr>
          <p:cNvPr id="3" name="Text Placeholder 2">
            <a:extLst>
              <a:ext uri="{FF2B5EF4-FFF2-40B4-BE49-F238E27FC236}">
                <a16:creationId xmlns:a16="http://schemas.microsoft.com/office/drawing/2014/main" id="{08175897-7B5D-4236-9387-248C6918E034}"/>
              </a:ext>
            </a:extLst>
          </p:cNvPr>
          <p:cNvSpPr>
            <a:spLocks noGrp="1"/>
          </p:cNvSpPr>
          <p:nvPr>
            <p:ph type="body" idx="1"/>
          </p:nvPr>
        </p:nvSpPr>
        <p:spPr/>
        <p:txBody>
          <a:bodyPr/>
          <a:lstStyle/>
          <a:p>
            <a:pPr algn="ctr"/>
            <a:r>
              <a:rPr lang="en-US" dirty="0">
                <a:solidFill>
                  <a:schemeClr val="bg1"/>
                </a:solidFill>
              </a:rPr>
              <a:t>Matthew 5:7; Luke 10:25-37</a:t>
            </a:r>
          </a:p>
        </p:txBody>
      </p:sp>
    </p:spTree>
    <p:extLst>
      <p:ext uri="{BB962C8B-B14F-4D97-AF65-F5344CB8AC3E}">
        <p14:creationId xmlns:p14="http://schemas.microsoft.com/office/powerpoint/2010/main" val="3787841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083BD-0D4B-42AC-B1AA-3BC5517278CB}"/>
              </a:ext>
            </a:extLst>
          </p:cNvPr>
          <p:cNvSpPr>
            <a:spLocks noGrp="1"/>
          </p:cNvSpPr>
          <p:nvPr>
            <p:ph type="title"/>
          </p:nvPr>
        </p:nvSpPr>
        <p:spPr/>
        <p:txBody>
          <a:bodyPr/>
          <a:lstStyle/>
          <a:p>
            <a:r>
              <a:rPr lang="en-US">
                <a:solidFill>
                  <a:schemeClr val="bg1"/>
                </a:solidFill>
              </a:rPr>
              <a:t>Fifth </a:t>
            </a:r>
            <a:r>
              <a:rPr lang="en-US" dirty="0">
                <a:solidFill>
                  <a:schemeClr val="bg1"/>
                </a:solidFill>
              </a:rPr>
              <a:t>Beatitude| </a:t>
            </a:r>
            <a:r>
              <a:rPr lang="en-US">
                <a:solidFill>
                  <a:schemeClr val="bg1"/>
                </a:solidFill>
              </a:rPr>
              <a:t>Matthew 5:7</a:t>
            </a:r>
            <a:endParaRPr lang="en-US" dirty="0">
              <a:solidFill>
                <a:schemeClr val="bg1"/>
              </a:solidFill>
            </a:endParaRPr>
          </a:p>
        </p:txBody>
      </p:sp>
      <p:sp>
        <p:nvSpPr>
          <p:cNvPr id="3" name="Content Placeholder 2">
            <a:extLst>
              <a:ext uri="{FF2B5EF4-FFF2-40B4-BE49-F238E27FC236}">
                <a16:creationId xmlns:a16="http://schemas.microsoft.com/office/drawing/2014/main" id="{64EC2544-9F07-4603-AC39-08A07EF74A0C}"/>
              </a:ext>
            </a:extLst>
          </p:cNvPr>
          <p:cNvSpPr>
            <a:spLocks noGrp="1"/>
          </p:cNvSpPr>
          <p:nvPr>
            <p:ph idx="1"/>
          </p:nvPr>
        </p:nvSpPr>
        <p:spPr/>
        <p:txBody>
          <a:bodyPr>
            <a:normAutofit/>
          </a:bodyPr>
          <a:lstStyle/>
          <a:p>
            <a:pPr marL="0" indent="0" algn="ctr">
              <a:buNone/>
            </a:pPr>
            <a:r>
              <a:rPr lang="en-US" sz="8000" dirty="0">
                <a:solidFill>
                  <a:schemeClr val="bg1"/>
                </a:solidFill>
              </a:rPr>
              <a:t>“Blessed are the merciful, for they will be shown mercy.”</a:t>
            </a:r>
          </a:p>
        </p:txBody>
      </p:sp>
    </p:spTree>
    <p:extLst>
      <p:ext uri="{BB962C8B-B14F-4D97-AF65-F5344CB8AC3E}">
        <p14:creationId xmlns:p14="http://schemas.microsoft.com/office/powerpoint/2010/main" val="4261786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2D369-75A2-4C66-AC57-BB2B12C97C53}"/>
              </a:ext>
            </a:extLst>
          </p:cNvPr>
          <p:cNvSpPr>
            <a:spLocks noGrp="1"/>
          </p:cNvSpPr>
          <p:nvPr>
            <p:ph type="title"/>
          </p:nvPr>
        </p:nvSpPr>
        <p:spPr/>
        <p:txBody>
          <a:bodyPr/>
          <a:lstStyle/>
          <a:p>
            <a:r>
              <a:rPr lang="en-US" dirty="0">
                <a:solidFill>
                  <a:schemeClr val="bg1"/>
                </a:solidFill>
              </a:rPr>
              <a:t>The Good Samaritan| Luke 10:25-27</a:t>
            </a:r>
          </a:p>
        </p:txBody>
      </p:sp>
      <p:sp>
        <p:nvSpPr>
          <p:cNvPr id="3" name="Content Placeholder 2">
            <a:extLst>
              <a:ext uri="{FF2B5EF4-FFF2-40B4-BE49-F238E27FC236}">
                <a16:creationId xmlns:a16="http://schemas.microsoft.com/office/drawing/2014/main" id="{DB170499-296D-40DF-8531-DCFBE9034A78}"/>
              </a:ext>
            </a:extLst>
          </p:cNvPr>
          <p:cNvSpPr>
            <a:spLocks noGrp="1"/>
          </p:cNvSpPr>
          <p:nvPr>
            <p:ph idx="1"/>
          </p:nvPr>
        </p:nvSpPr>
        <p:spPr/>
        <p:txBody>
          <a:bodyPr>
            <a:normAutofit fontScale="92500" lnSpcReduction="20000"/>
          </a:bodyPr>
          <a:lstStyle/>
          <a:p>
            <a:pPr marL="0" indent="0">
              <a:buNone/>
            </a:pPr>
            <a:r>
              <a:rPr lang="en-US" sz="4000" dirty="0">
                <a:solidFill>
                  <a:schemeClr val="bg1"/>
                </a:solidFill>
              </a:rPr>
              <a:t>25 On one occasion an expert in the law stood up to test Jesus. “Teacher,” he asked, “what must I do to inherit eternal life?”</a:t>
            </a:r>
          </a:p>
          <a:p>
            <a:pPr marL="0" indent="0">
              <a:buNone/>
            </a:pPr>
            <a:r>
              <a:rPr lang="en-US" sz="4000" dirty="0">
                <a:solidFill>
                  <a:schemeClr val="bg1"/>
                </a:solidFill>
              </a:rPr>
              <a:t>26 “What is written in the Law?” he replied. “How do you read it?”</a:t>
            </a:r>
          </a:p>
          <a:p>
            <a:pPr marL="0" indent="0">
              <a:buNone/>
            </a:pPr>
            <a:r>
              <a:rPr lang="en-US" sz="4000" dirty="0">
                <a:solidFill>
                  <a:schemeClr val="bg1"/>
                </a:solidFill>
              </a:rPr>
              <a:t>27 He answered, “‘Love the Lord your God with all your heart and with all your soul and with all your strength and with all your mind’; and, ‘Love your neighbor as yourself.’”</a:t>
            </a:r>
          </a:p>
        </p:txBody>
      </p:sp>
    </p:spTree>
    <p:extLst>
      <p:ext uri="{BB962C8B-B14F-4D97-AF65-F5344CB8AC3E}">
        <p14:creationId xmlns:p14="http://schemas.microsoft.com/office/powerpoint/2010/main" val="882696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2D369-75A2-4C66-AC57-BB2B12C97C53}"/>
              </a:ext>
            </a:extLst>
          </p:cNvPr>
          <p:cNvSpPr>
            <a:spLocks noGrp="1"/>
          </p:cNvSpPr>
          <p:nvPr>
            <p:ph type="title"/>
          </p:nvPr>
        </p:nvSpPr>
        <p:spPr/>
        <p:txBody>
          <a:bodyPr/>
          <a:lstStyle/>
          <a:p>
            <a:r>
              <a:rPr lang="en-US" dirty="0">
                <a:solidFill>
                  <a:schemeClr val="bg1"/>
                </a:solidFill>
              </a:rPr>
              <a:t>The Good Samaritan| Luke 10:28-29</a:t>
            </a:r>
          </a:p>
        </p:txBody>
      </p:sp>
      <p:sp>
        <p:nvSpPr>
          <p:cNvPr id="3" name="Content Placeholder 2">
            <a:extLst>
              <a:ext uri="{FF2B5EF4-FFF2-40B4-BE49-F238E27FC236}">
                <a16:creationId xmlns:a16="http://schemas.microsoft.com/office/drawing/2014/main" id="{DB170499-296D-40DF-8531-DCFBE9034A78}"/>
              </a:ext>
            </a:extLst>
          </p:cNvPr>
          <p:cNvSpPr>
            <a:spLocks noGrp="1"/>
          </p:cNvSpPr>
          <p:nvPr>
            <p:ph idx="1"/>
          </p:nvPr>
        </p:nvSpPr>
        <p:spPr/>
        <p:txBody>
          <a:bodyPr>
            <a:noAutofit/>
          </a:bodyPr>
          <a:lstStyle/>
          <a:p>
            <a:pPr marL="0" indent="0">
              <a:buNone/>
            </a:pPr>
            <a:r>
              <a:rPr lang="en-US" sz="5400" dirty="0">
                <a:solidFill>
                  <a:schemeClr val="bg1"/>
                </a:solidFill>
              </a:rPr>
              <a:t>28 “You have answered correctly,” Jesus replied. “Do this and you will live.”</a:t>
            </a:r>
          </a:p>
          <a:p>
            <a:pPr marL="0" indent="0">
              <a:buNone/>
            </a:pPr>
            <a:r>
              <a:rPr lang="en-US" sz="5400" dirty="0">
                <a:solidFill>
                  <a:schemeClr val="bg1"/>
                </a:solidFill>
              </a:rPr>
              <a:t>29 But he wanted to justify himself, so he asked Jesus, “And who is my neighbor?”</a:t>
            </a:r>
          </a:p>
        </p:txBody>
      </p:sp>
    </p:spTree>
    <p:extLst>
      <p:ext uri="{BB962C8B-B14F-4D97-AF65-F5344CB8AC3E}">
        <p14:creationId xmlns:p14="http://schemas.microsoft.com/office/powerpoint/2010/main" val="2697019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2D369-75A2-4C66-AC57-BB2B12C97C53}"/>
              </a:ext>
            </a:extLst>
          </p:cNvPr>
          <p:cNvSpPr>
            <a:spLocks noGrp="1"/>
          </p:cNvSpPr>
          <p:nvPr>
            <p:ph type="title"/>
          </p:nvPr>
        </p:nvSpPr>
        <p:spPr/>
        <p:txBody>
          <a:bodyPr/>
          <a:lstStyle/>
          <a:p>
            <a:r>
              <a:rPr lang="en-US" dirty="0">
                <a:solidFill>
                  <a:schemeClr val="bg1"/>
                </a:solidFill>
              </a:rPr>
              <a:t>The Good Samaritan| Luke 10:30-31</a:t>
            </a:r>
          </a:p>
        </p:txBody>
      </p:sp>
      <p:sp>
        <p:nvSpPr>
          <p:cNvPr id="3" name="Content Placeholder 2">
            <a:extLst>
              <a:ext uri="{FF2B5EF4-FFF2-40B4-BE49-F238E27FC236}">
                <a16:creationId xmlns:a16="http://schemas.microsoft.com/office/drawing/2014/main" id="{DB170499-296D-40DF-8531-DCFBE9034A78}"/>
              </a:ext>
            </a:extLst>
          </p:cNvPr>
          <p:cNvSpPr>
            <a:spLocks noGrp="1"/>
          </p:cNvSpPr>
          <p:nvPr>
            <p:ph idx="1"/>
          </p:nvPr>
        </p:nvSpPr>
        <p:spPr/>
        <p:txBody>
          <a:bodyPr>
            <a:normAutofit/>
          </a:bodyPr>
          <a:lstStyle/>
          <a:p>
            <a:pPr marL="0" indent="0">
              <a:buNone/>
            </a:pPr>
            <a:r>
              <a:rPr lang="en-US" sz="4000" dirty="0">
                <a:solidFill>
                  <a:schemeClr val="bg1"/>
                </a:solidFill>
              </a:rPr>
              <a:t>30 In reply Jesus said: “A man was going down from Jerusalem to Jericho, when he was attacked by robbers. They stripped him of his clothes, beat him and went away, leaving him half dead. 31 A priest happened to be going down the same road, and when he saw the man, he passed by on the other side. </a:t>
            </a:r>
          </a:p>
        </p:txBody>
      </p:sp>
    </p:spTree>
    <p:extLst>
      <p:ext uri="{BB962C8B-B14F-4D97-AF65-F5344CB8AC3E}">
        <p14:creationId xmlns:p14="http://schemas.microsoft.com/office/powerpoint/2010/main" val="1120282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2D369-75A2-4C66-AC57-BB2B12C97C53}"/>
              </a:ext>
            </a:extLst>
          </p:cNvPr>
          <p:cNvSpPr>
            <a:spLocks noGrp="1"/>
          </p:cNvSpPr>
          <p:nvPr>
            <p:ph type="title"/>
          </p:nvPr>
        </p:nvSpPr>
        <p:spPr/>
        <p:txBody>
          <a:bodyPr/>
          <a:lstStyle/>
          <a:p>
            <a:r>
              <a:rPr lang="en-US" dirty="0">
                <a:solidFill>
                  <a:schemeClr val="bg1"/>
                </a:solidFill>
              </a:rPr>
              <a:t>The Good Samaritan| Luke 10:32-33</a:t>
            </a:r>
          </a:p>
        </p:txBody>
      </p:sp>
      <p:sp>
        <p:nvSpPr>
          <p:cNvPr id="3" name="Content Placeholder 2">
            <a:extLst>
              <a:ext uri="{FF2B5EF4-FFF2-40B4-BE49-F238E27FC236}">
                <a16:creationId xmlns:a16="http://schemas.microsoft.com/office/drawing/2014/main" id="{DB170499-296D-40DF-8531-DCFBE9034A78}"/>
              </a:ext>
            </a:extLst>
          </p:cNvPr>
          <p:cNvSpPr>
            <a:spLocks noGrp="1"/>
          </p:cNvSpPr>
          <p:nvPr>
            <p:ph idx="1"/>
          </p:nvPr>
        </p:nvSpPr>
        <p:spPr/>
        <p:txBody>
          <a:bodyPr>
            <a:noAutofit/>
          </a:bodyPr>
          <a:lstStyle/>
          <a:p>
            <a:pPr marL="0" indent="0">
              <a:buNone/>
            </a:pPr>
            <a:r>
              <a:rPr lang="en-US" sz="5400" dirty="0">
                <a:solidFill>
                  <a:schemeClr val="bg1"/>
                </a:solidFill>
              </a:rPr>
              <a:t>32 So too, a Levite, when he came to the place and saw him, passed by on the other side. 33 But a Samaritan, as he traveled, came where the man was; and when he saw him, he took pity on him. </a:t>
            </a:r>
          </a:p>
        </p:txBody>
      </p:sp>
    </p:spTree>
    <p:extLst>
      <p:ext uri="{BB962C8B-B14F-4D97-AF65-F5344CB8AC3E}">
        <p14:creationId xmlns:p14="http://schemas.microsoft.com/office/powerpoint/2010/main" val="3796736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2D369-75A2-4C66-AC57-BB2B12C97C53}"/>
              </a:ext>
            </a:extLst>
          </p:cNvPr>
          <p:cNvSpPr>
            <a:spLocks noGrp="1"/>
          </p:cNvSpPr>
          <p:nvPr>
            <p:ph type="title"/>
          </p:nvPr>
        </p:nvSpPr>
        <p:spPr/>
        <p:txBody>
          <a:bodyPr/>
          <a:lstStyle/>
          <a:p>
            <a:r>
              <a:rPr lang="en-US" dirty="0">
                <a:solidFill>
                  <a:schemeClr val="bg1"/>
                </a:solidFill>
              </a:rPr>
              <a:t>The Good Samaritan| Luke 10:34</a:t>
            </a:r>
          </a:p>
        </p:txBody>
      </p:sp>
      <p:sp>
        <p:nvSpPr>
          <p:cNvPr id="3" name="Content Placeholder 2">
            <a:extLst>
              <a:ext uri="{FF2B5EF4-FFF2-40B4-BE49-F238E27FC236}">
                <a16:creationId xmlns:a16="http://schemas.microsoft.com/office/drawing/2014/main" id="{DB170499-296D-40DF-8531-DCFBE9034A78}"/>
              </a:ext>
            </a:extLst>
          </p:cNvPr>
          <p:cNvSpPr>
            <a:spLocks noGrp="1"/>
          </p:cNvSpPr>
          <p:nvPr>
            <p:ph idx="1"/>
          </p:nvPr>
        </p:nvSpPr>
        <p:spPr/>
        <p:txBody>
          <a:bodyPr>
            <a:noAutofit/>
          </a:bodyPr>
          <a:lstStyle/>
          <a:p>
            <a:pPr marL="0" indent="0">
              <a:buNone/>
            </a:pPr>
            <a:r>
              <a:rPr lang="en-US" sz="5400" dirty="0">
                <a:solidFill>
                  <a:schemeClr val="bg1"/>
                </a:solidFill>
              </a:rPr>
              <a:t>34 He went to him and bandaged his wounds, pouring on oil and wine. Then he put the man on his own donkey, brought him to an inn and took care of him. </a:t>
            </a:r>
          </a:p>
        </p:txBody>
      </p:sp>
    </p:spTree>
    <p:extLst>
      <p:ext uri="{BB962C8B-B14F-4D97-AF65-F5344CB8AC3E}">
        <p14:creationId xmlns:p14="http://schemas.microsoft.com/office/powerpoint/2010/main" val="2046072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2D369-75A2-4C66-AC57-BB2B12C97C53}"/>
              </a:ext>
            </a:extLst>
          </p:cNvPr>
          <p:cNvSpPr>
            <a:spLocks noGrp="1"/>
          </p:cNvSpPr>
          <p:nvPr>
            <p:ph type="title"/>
          </p:nvPr>
        </p:nvSpPr>
        <p:spPr/>
        <p:txBody>
          <a:bodyPr/>
          <a:lstStyle/>
          <a:p>
            <a:r>
              <a:rPr lang="en-US" dirty="0">
                <a:solidFill>
                  <a:schemeClr val="bg1"/>
                </a:solidFill>
              </a:rPr>
              <a:t>The Good Samaritan| Luke 10:35</a:t>
            </a:r>
          </a:p>
        </p:txBody>
      </p:sp>
      <p:sp>
        <p:nvSpPr>
          <p:cNvPr id="3" name="Content Placeholder 2">
            <a:extLst>
              <a:ext uri="{FF2B5EF4-FFF2-40B4-BE49-F238E27FC236}">
                <a16:creationId xmlns:a16="http://schemas.microsoft.com/office/drawing/2014/main" id="{DB170499-296D-40DF-8531-DCFBE9034A78}"/>
              </a:ext>
            </a:extLst>
          </p:cNvPr>
          <p:cNvSpPr>
            <a:spLocks noGrp="1"/>
          </p:cNvSpPr>
          <p:nvPr>
            <p:ph idx="1"/>
          </p:nvPr>
        </p:nvSpPr>
        <p:spPr/>
        <p:txBody>
          <a:bodyPr>
            <a:noAutofit/>
          </a:bodyPr>
          <a:lstStyle/>
          <a:p>
            <a:pPr marL="0" indent="0">
              <a:buNone/>
            </a:pPr>
            <a:r>
              <a:rPr lang="en-US" sz="5400" dirty="0">
                <a:solidFill>
                  <a:schemeClr val="bg1"/>
                </a:solidFill>
              </a:rPr>
              <a:t>35 The next day he took out two denarii and gave them to the innkeeper. ‘Look after him,’ he said, ‘and when I return, I will reimburse you for any extra expense you may have.’</a:t>
            </a:r>
          </a:p>
        </p:txBody>
      </p:sp>
    </p:spTree>
    <p:extLst>
      <p:ext uri="{BB962C8B-B14F-4D97-AF65-F5344CB8AC3E}">
        <p14:creationId xmlns:p14="http://schemas.microsoft.com/office/powerpoint/2010/main" val="169250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574</Words>
  <Application>Microsoft Office PowerPoint</Application>
  <PresentationFormat>Widescreen</PresentationFormat>
  <Paragraphs>37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God’s Favor (Session 6): Those Who Show Mercy</vt:lpstr>
      <vt:lpstr>Scripture Readings</vt:lpstr>
      <vt:lpstr>Fifth Beatitude| Matthew 5:7</vt:lpstr>
      <vt:lpstr>The Good Samaritan| Luke 10:25-27</vt:lpstr>
      <vt:lpstr>The Good Samaritan| Luke 10:28-29</vt:lpstr>
      <vt:lpstr>The Good Samaritan| Luke 10:30-31</vt:lpstr>
      <vt:lpstr>The Good Samaritan| Luke 10:32-33</vt:lpstr>
      <vt:lpstr>The Good Samaritan| Luke 10:34</vt:lpstr>
      <vt:lpstr>The Good Samaritan| Luke 10:35</vt:lpstr>
      <vt:lpstr>The Good Samaritan| Luke 10:36-37</vt:lpstr>
      <vt:lpstr>For Next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Favor (Session 2): Those Poor in Spirit</dc:title>
  <dc:creator>Josh Olds</dc:creator>
  <cp:lastModifiedBy>Josh Olds</cp:lastModifiedBy>
  <cp:revision>10</cp:revision>
  <dcterms:created xsi:type="dcterms:W3CDTF">2025-08-18T09:01:29Z</dcterms:created>
  <dcterms:modified xsi:type="dcterms:W3CDTF">2025-08-18T10:28:29Z</dcterms:modified>
</cp:coreProperties>
</file>