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3" r:id="rId4"/>
    <p:sldId id="268" r:id="rId5"/>
    <p:sldId id="269" r:id="rId6"/>
    <p:sldId id="270" r:id="rId7"/>
    <p:sldId id="271" r:id="rId8"/>
    <p:sldId id="26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72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B192-F130-49E4-A94A-93A8DCA87A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C376A0-D132-4FF1-8929-3E4A7E8123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45B99F-C12F-4605-8B53-93971A6E51C0}"/>
              </a:ext>
            </a:extLst>
          </p:cNvPr>
          <p:cNvSpPr>
            <a:spLocks noGrp="1"/>
          </p:cNvSpPr>
          <p:nvPr>
            <p:ph type="dt" sz="half" idx="10"/>
          </p:nvPr>
        </p:nvSpPr>
        <p:spPr/>
        <p:txBody>
          <a:bodyPr/>
          <a:lstStyle/>
          <a:p>
            <a:fld id="{B74BD658-8D04-4AD7-B04E-6F6B5B237502}" type="datetimeFigureOut">
              <a:rPr lang="en-US" smtClean="0"/>
              <a:t>11/15/2025</a:t>
            </a:fld>
            <a:endParaRPr lang="en-US"/>
          </a:p>
        </p:txBody>
      </p:sp>
      <p:sp>
        <p:nvSpPr>
          <p:cNvPr id="5" name="Footer Placeholder 4">
            <a:extLst>
              <a:ext uri="{FF2B5EF4-FFF2-40B4-BE49-F238E27FC236}">
                <a16:creationId xmlns:a16="http://schemas.microsoft.com/office/drawing/2014/main" id="{DBD0A7BE-6954-4632-A990-EAEC576A00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C31053-1B82-48A6-9A0B-41944E30CA63}"/>
              </a:ext>
            </a:extLst>
          </p:cNvPr>
          <p:cNvSpPr>
            <a:spLocks noGrp="1"/>
          </p:cNvSpPr>
          <p:nvPr>
            <p:ph type="sldNum" sz="quarter" idx="12"/>
          </p:nvPr>
        </p:nvSpPr>
        <p:spPr/>
        <p:txBody>
          <a:bodyPr/>
          <a:lstStyle/>
          <a:p>
            <a:fld id="{DCDD49DC-15A1-4BAC-BD4A-63F9920B35D2}" type="slidenum">
              <a:rPr lang="en-US" smtClean="0"/>
              <a:t>‹#›</a:t>
            </a:fld>
            <a:endParaRPr lang="en-US"/>
          </a:p>
        </p:txBody>
      </p:sp>
    </p:spTree>
    <p:extLst>
      <p:ext uri="{BB962C8B-B14F-4D97-AF65-F5344CB8AC3E}">
        <p14:creationId xmlns:p14="http://schemas.microsoft.com/office/powerpoint/2010/main" val="3445436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9AC09-3C59-41BF-9E0F-94432DB6AD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208811-D078-4FDA-96F0-CEFB714309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E6F1DC-3216-476B-980B-A5818039C148}"/>
              </a:ext>
            </a:extLst>
          </p:cNvPr>
          <p:cNvSpPr>
            <a:spLocks noGrp="1"/>
          </p:cNvSpPr>
          <p:nvPr>
            <p:ph type="dt" sz="half" idx="10"/>
          </p:nvPr>
        </p:nvSpPr>
        <p:spPr/>
        <p:txBody>
          <a:bodyPr/>
          <a:lstStyle/>
          <a:p>
            <a:fld id="{B74BD658-8D04-4AD7-B04E-6F6B5B237502}" type="datetimeFigureOut">
              <a:rPr lang="en-US" smtClean="0"/>
              <a:t>11/15/2025</a:t>
            </a:fld>
            <a:endParaRPr lang="en-US"/>
          </a:p>
        </p:txBody>
      </p:sp>
      <p:sp>
        <p:nvSpPr>
          <p:cNvPr id="5" name="Footer Placeholder 4">
            <a:extLst>
              <a:ext uri="{FF2B5EF4-FFF2-40B4-BE49-F238E27FC236}">
                <a16:creationId xmlns:a16="http://schemas.microsoft.com/office/drawing/2014/main" id="{EAAA1698-CD19-48D2-A98B-E7D2B3D389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F7C163-270A-4953-9E77-F8FD8F86762B}"/>
              </a:ext>
            </a:extLst>
          </p:cNvPr>
          <p:cNvSpPr>
            <a:spLocks noGrp="1"/>
          </p:cNvSpPr>
          <p:nvPr>
            <p:ph type="sldNum" sz="quarter" idx="12"/>
          </p:nvPr>
        </p:nvSpPr>
        <p:spPr/>
        <p:txBody>
          <a:bodyPr/>
          <a:lstStyle/>
          <a:p>
            <a:fld id="{DCDD49DC-15A1-4BAC-BD4A-63F9920B35D2}" type="slidenum">
              <a:rPr lang="en-US" smtClean="0"/>
              <a:t>‹#›</a:t>
            </a:fld>
            <a:endParaRPr lang="en-US"/>
          </a:p>
        </p:txBody>
      </p:sp>
    </p:spTree>
    <p:extLst>
      <p:ext uri="{BB962C8B-B14F-4D97-AF65-F5344CB8AC3E}">
        <p14:creationId xmlns:p14="http://schemas.microsoft.com/office/powerpoint/2010/main" val="2458951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0CBDC-801C-43FE-920D-3B3B3C2283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98EEBE-AE03-4322-AEE7-E2EDB3B818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75EFE9-F76C-4EC3-82B4-EA5E3E04B8EB}"/>
              </a:ext>
            </a:extLst>
          </p:cNvPr>
          <p:cNvSpPr>
            <a:spLocks noGrp="1"/>
          </p:cNvSpPr>
          <p:nvPr>
            <p:ph type="dt" sz="half" idx="10"/>
          </p:nvPr>
        </p:nvSpPr>
        <p:spPr/>
        <p:txBody>
          <a:bodyPr/>
          <a:lstStyle/>
          <a:p>
            <a:fld id="{B74BD658-8D04-4AD7-B04E-6F6B5B237502}" type="datetimeFigureOut">
              <a:rPr lang="en-US" smtClean="0"/>
              <a:t>11/15/2025</a:t>
            </a:fld>
            <a:endParaRPr lang="en-US"/>
          </a:p>
        </p:txBody>
      </p:sp>
      <p:sp>
        <p:nvSpPr>
          <p:cNvPr id="5" name="Footer Placeholder 4">
            <a:extLst>
              <a:ext uri="{FF2B5EF4-FFF2-40B4-BE49-F238E27FC236}">
                <a16:creationId xmlns:a16="http://schemas.microsoft.com/office/drawing/2014/main" id="{A2E13716-9E5F-4C3C-BBF0-77F2C6D422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BA0EF4-ED50-4856-96D0-C6632270C637}"/>
              </a:ext>
            </a:extLst>
          </p:cNvPr>
          <p:cNvSpPr>
            <a:spLocks noGrp="1"/>
          </p:cNvSpPr>
          <p:nvPr>
            <p:ph type="sldNum" sz="quarter" idx="12"/>
          </p:nvPr>
        </p:nvSpPr>
        <p:spPr/>
        <p:txBody>
          <a:bodyPr/>
          <a:lstStyle/>
          <a:p>
            <a:fld id="{DCDD49DC-15A1-4BAC-BD4A-63F9920B35D2}" type="slidenum">
              <a:rPr lang="en-US" smtClean="0"/>
              <a:t>‹#›</a:t>
            </a:fld>
            <a:endParaRPr lang="en-US"/>
          </a:p>
        </p:txBody>
      </p:sp>
    </p:spTree>
    <p:extLst>
      <p:ext uri="{BB962C8B-B14F-4D97-AF65-F5344CB8AC3E}">
        <p14:creationId xmlns:p14="http://schemas.microsoft.com/office/powerpoint/2010/main" val="2029419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9D4E6-B390-4B7D-85E4-30582AA591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A9FEF6-D4A5-40A8-ADC7-CDA143ACA5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518D8C-6E7B-44C6-A4A1-4E9070524A85}"/>
              </a:ext>
            </a:extLst>
          </p:cNvPr>
          <p:cNvSpPr>
            <a:spLocks noGrp="1"/>
          </p:cNvSpPr>
          <p:nvPr>
            <p:ph type="dt" sz="half" idx="10"/>
          </p:nvPr>
        </p:nvSpPr>
        <p:spPr/>
        <p:txBody>
          <a:bodyPr/>
          <a:lstStyle/>
          <a:p>
            <a:fld id="{B74BD658-8D04-4AD7-B04E-6F6B5B237502}" type="datetimeFigureOut">
              <a:rPr lang="en-US" smtClean="0"/>
              <a:t>11/15/2025</a:t>
            </a:fld>
            <a:endParaRPr lang="en-US"/>
          </a:p>
        </p:txBody>
      </p:sp>
      <p:sp>
        <p:nvSpPr>
          <p:cNvPr id="5" name="Footer Placeholder 4">
            <a:extLst>
              <a:ext uri="{FF2B5EF4-FFF2-40B4-BE49-F238E27FC236}">
                <a16:creationId xmlns:a16="http://schemas.microsoft.com/office/drawing/2014/main" id="{7F8AB47B-6D6D-4F4D-ADAF-CDA9776F06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6D1E95-CCE1-4158-B53D-D4F3364A4FA3}"/>
              </a:ext>
            </a:extLst>
          </p:cNvPr>
          <p:cNvSpPr>
            <a:spLocks noGrp="1"/>
          </p:cNvSpPr>
          <p:nvPr>
            <p:ph type="sldNum" sz="quarter" idx="12"/>
          </p:nvPr>
        </p:nvSpPr>
        <p:spPr/>
        <p:txBody>
          <a:bodyPr/>
          <a:lstStyle/>
          <a:p>
            <a:fld id="{DCDD49DC-15A1-4BAC-BD4A-63F9920B35D2}" type="slidenum">
              <a:rPr lang="en-US" smtClean="0"/>
              <a:t>‹#›</a:t>
            </a:fld>
            <a:endParaRPr lang="en-US"/>
          </a:p>
        </p:txBody>
      </p:sp>
    </p:spTree>
    <p:extLst>
      <p:ext uri="{BB962C8B-B14F-4D97-AF65-F5344CB8AC3E}">
        <p14:creationId xmlns:p14="http://schemas.microsoft.com/office/powerpoint/2010/main" val="2219675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B66B9-752F-4279-ABD3-121588CE3C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0A7C14-E1C1-460E-ACDA-BE452F7575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51D951-D652-48F4-8490-B50499203533}"/>
              </a:ext>
            </a:extLst>
          </p:cNvPr>
          <p:cNvSpPr>
            <a:spLocks noGrp="1"/>
          </p:cNvSpPr>
          <p:nvPr>
            <p:ph type="dt" sz="half" idx="10"/>
          </p:nvPr>
        </p:nvSpPr>
        <p:spPr/>
        <p:txBody>
          <a:bodyPr/>
          <a:lstStyle/>
          <a:p>
            <a:fld id="{B74BD658-8D04-4AD7-B04E-6F6B5B237502}" type="datetimeFigureOut">
              <a:rPr lang="en-US" smtClean="0"/>
              <a:t>11/15/2025</a:t>
            </a:fld>
            <a:endParaRPr lang="en-US"/>
          </a:p>
        </p:txBody>
      </p:sp>
      <p:sp>
        <p:nvSpPr>
          <p:cNvPr id="5" name="Footer Placeholder 4">
            <a:extLst>
              <a:ext uri="{FF2B5EF4-FFF2-40B4-BE49-F238E27FC236}">
                <a16:creationId xmlns:a16="http://schemas.microsoft.com/office/drawing/2014/main" id="{FE65DBC9-E4B7-4363-97B6-16D3E92F52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3ABBEB-7521-44A4-9A19-AD9D90A03E05}"/>
              </a:ext>
            </a:extLst>
          </p:cNvPr>
          <p:cNvSpPr>
            <a:spLocks noGrp="1"/>
          </p:cNvSpPr>
          <p:nvPr>
            <p:ph type="sldNum" sz="quarter" idx="12"/>
          </p:nvPr>
        </p:nvSpPr>
        <p:spPr/>
        <p:txBody>
          <a:bodyPr/>
          <a:lstStyle/>
          <a:p>
            <a:fld id="{DCDD49DC-15A1-4BAC-BD4A-63F9920B35D2}" type="slidenum">
              <a:rPr lang="en-US" smtClean="0"/>
              <a:t>‹#›</a:t>
            </a:fld>
            <a:endParaRPr lang="en-US"/>
          </a:p>
        </p:txBody>
      </p:sp>
    </p:spTree>
    <p:extLst>
      <p:ext uri="{BB962C8B-B14F-4D97-AF65-F5344CB8AC3E}">
        <p14:creationId xmlns:p14="http://schemas.microsoft.com/office/powerpoint/2010/main" val="607599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5DA5A-3CB1-4B23-B7B7-5A3FF7B624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D29AC7-7CC1-44DC-9108-A9804310F4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CE0F6C-6ADE-49D1-A81A-8912DB1AF9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FCCFE9-D3EF-4FDB-8D85-5BBFB7551A7A}"/>
              </a:ext>
            </a:extLst>
          </p:cNvPr>
          <p:cNvSpPr>
            <a:spLocks noGrp="1"/>
          </p:cNvSpPr>
          <p:nvPr>
            <p:ph type="dt" sz="half" idx="10"/>
          </p:nvPr>
        </p:nvSpPr>
        <p:spPr/>
        <p:txBody>
          <a:bodyPr/>
          <a:lstStyle/>
          <a:p>
            <a:fld id="{B74BD658-8D04-4AD7-B04E-6F6B5B237502}" type="datetimeFigureOut">
              <a:rPr lang="en-US" smtClean="0"/>
              <a:t>11/15/2025</a:t>
            </a:fld>
            <a:endParaRPr lang="en-US"/>
          </a:p>
        </p:txBody>
      </p:sp>
      <p:sp>
        <p:nvSpPr>
          <p:cNvPr id="6" name="Footer Placeholder 5">
            <a:extLst>
              <a:ext uri="{FF2B5EF4-FFF2-40B4-BE49-F238E27FC236}">
                <a16:creationId xmlns:a16="http://schemas.microsoft.com/office/drawing/2014/main" id="{6A9AFE2D-0B05-4FD0-A74B-50BF03EE97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AE3D63-D4E4-4CED-AD27-18E31D15DB44}"/>
              </a:ext>
            </a:extLst>
          </p:cNvPr>
          <p:cNvSpPr>
            <a:spLocks noGrp="1"/>
          </p:cNvSpPr>
          <p:nvPr>
            <p:ph type="sldNum" sz="quarter" idx="12"/>
          </p:nvPr>
        </p:nvSpPr>
        <p:spPr/>
        <p:txBody>
          <a:bodyPr/>
          <a:lstStyle/>
          <a:p>
            <a:fld id="{DCDD49DC-15A1-4BAC-BD4A-63F9920B35D2}" type="slidenum">
              <a:rPr lang="en-US" smtClean="0"/>
              <a:t>‹#›</a:t>
            </a:fld>
            <a:endParaRPr lang="en-US"/>
          </a:p>
        </p:txBody>
      </p:sp>
    </p:spTree>
    <p:extLst>
      <p:ext uri="{BB962C8B-B14F-4D97-AF65-F5344CB8AC3E}">
        <p14:creationId xmlns:p14="http://schemas.microsoft.com/office/powerpoint/2010/main" val="1104119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EA347-09FA-4BBC-87D2-AD5CC5C90B3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D116FD-3CE3-46B9-B5FE-3BD2BD1DF8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0B83C2-A36A-42F5-9F5B-3E2F4B31DE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53E8BD-9134-404E-9F14-9D7A2530E3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DFAA4A-C193-49F8-9308-B28F74DA06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9423F4-7874-488A-8F53-E0D7AF922FB4}"/>
              </a:ext>
            </a:extLst>
          </p:cNvPr>
          <p:cNvSpPr>
            <a:spLocks noGrp="1"/>
          </p:cNvSpPr>
          <p:nvPr>
            <p:ph type="dt" sz="half" idx="10"/>
          </p:nvPr>
        </p:nvSpPr>
        <p:spPr/>
        <p:txBody>
          <a:bodyPr/>
          <a:lstStyle/>
          <a:p>
            <a:fld id="{B74BD658-8D04-4AD7-B04E-6F6B5B237502}" type="datetimeFigureOut">
              <a:rPr lang="en-US" smtClean="0"/>
              <a:t>11/15/2025</a:t>
            </a:fld>
            <a:endParaRPr lang="en-US"/>
          </a:p>
        </p:txBody>
      </p:sp>
      <p:sp>
        <p:nvSpPr>
          <p:cNvPr id="8" name="Footer Placeholder 7">
            <a:extLst>
              <a:ext uri="{FF2B5EF4-FFF2-40B4-BE49-F238E27FC236}">
                <a16:creationId xmlns:a16="http://schemas.microsoft.com/office/drawing/2014/main" id="{F67ABF6F-1187-4055-A6FA-9AD13338D3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36CD31-1E27-472D-8D24-E5648E545551}"/>
              </a:ext>
            </a:extLst>
          </p:cNvPr>
          <p:cNvSpPr>
            <a:spLocks noGrp="1"/>
          </p:cNvSpPr>
          <p:nvPr>
            <p:ph type="sldNum" sz="quarter" idx="12"/>
          </p:nvPr>
        </p:nvSpPr>
        <p:spPr/>
        <p:txBody>
          <a:bodyPr/>
          <a:lstStyle/>
          <a:p>
            <a:fld id="{DCDD49DC-15A1-4BAC-BD4A-63F9920B35D2}" type="slidenum">
              <a:rPr lang="en-US" smtClean="0"/>
              <a:t>‹#›</a:t>
            </a:fld>
            <a:endParaRPr lang="en-US"/>
          </a:p>
        </p:txBody>
      </p:sp>
    </p:spTree>
    <p:extLst>
      <p:ext uri="{BB962C8B-B14F-4D97-AF65-F5344CB8AC3E}">
        <p14:creationId xmlns:p14="http://schemas.microsoft.com/office/powerpoint/2010/main" val="3529909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8D39C-2919-4BBF-9976-8FCE1E74C0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CB2731-6246-410D-995D-7DDBDEC0101F}"/>
              </a:ext>
            </a:extLst>
          </p:cNvPr>
          <p:cNvSpPr>
            <a:spLocks noGrp="1"/>
          </p:cNvSpPr>
          <p:nvPr>
            <p:ph type="dt" sz="half" idx="10"/>
          </p:nvPr>
        </p:nvSpPr>
        <p:spPr/>
        <p:txBody>
          <a:bodyPr/>
          <a:lstStyle/>
          <a:p>
            <a:fld id="{B74BD658-8D04-4AD7-B04E-6F6B5B237502}" type="datetimeFigureOut">
              <a:rPr lang="en-US" smtClean="0"/>
              <a:t>11/15/2025</a:t>
            </a:fld>
            <a:endParaRPr lang="en-US"/>
          </a:p>
        </p:txBody>
      </p:sp>
      <p:sp>
        <p:nvSpPr>
          <p:cNvPr id="4" name="Footer Placeholder 3">
            <a:extLst>
              <a:ext uri="{FF2B5EF4-FFF2-40B4-BE49-F238E27FC236}">
                <a16:creationId xmlns:a16="http://schemas.microsoft.com/office/drawing/2014/main" id="{CF8F82E1-DD6F-41A5-BD31-F360B794A9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53A065-C840-4BBA-8A52-0F4D0103B1A2}"/>
              </a:ext>
            </a:extLst>
          </p:cNvPr>
          <p:cNvSpPr>
            <a:spLocks noGrp="1"/>
          </p:cNvSpPr>
          <p:nvPr>
            <p:ph type="sldNum" sz="quarter" idx="12"/>
          </p:nvPr>
        </p:nvSpPr>
        <p:spPr/>
        <p:txBody>
          <a:bodyPr/>
          <a:lstStyle/>
          <a:p>
            <a:fld id="{DCDD49DC-15A1-4BAC-BD4A-63F9920B35D2}" type="slidenum">
              <a:rPr lang="en-US" smtClean="0"/>
              <a:t>‹#›</a:t>
            </a:fld>
            <a:endParaRPr lang="en-US"/>
          </a:p>
        </p:txBody>
      </p:sp>
    </p:spTree>
    <p:extLst>
      <p:ext uri="{BB962C8B-B14F-4D97-AF65-F5344CB8AC3E}">
        <p14:creationId xmlns:p14="http://schemas.microsoft.com/office/powerpoint/2010/main" val="1347789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06EE1F-12C4-4C5C-9690-49DD9B927066}"/>
              </a:ext>
            </a:extLst>
          </p:cNvPr>
          <p:cNvSpPr>
            <a:spLocks noGrp="1"/>
          </p:cNvSpPr>
          <p:nvPr>
            <p:ph type="dt" sz="half" idx="10"/>
          </p:nvPr>
        </p:nvSpPr>
        <p:spPr/>
        <p:txBody>
          <a:bodyPr/>
          <a:lstStyle/>
          <a:p>
            <a:fld id="{B74BD658-8D04-4AD7-B04E-6F6B5B237502}" type="datetimeFigureOut">
              <a:rPr lang="en-US" smtClean="0"/>
              <a:t>11/15/2025</a:t>
            </a:fld>
            <a:endParaRPr lang="en-US"/>
          </a:p>
        </p:txBody>
      </p:sp>
      <p:sp>
        <p:nvSpPr>
          <p:cNvPr id="3" name="Footer Placeholder 2">
            <a:extLst>
              <a:ext uri="{FF2B5EF4-FFF2-40B4-BE49-F238E27FC236}">
                <a16:creationId xmlns:a16="http://schemas.microsoft.com/office/drawing/2014/main" id="{BDFED7C9-9E58-4D13-99B5-9C29E21D1A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C0CAE9-9C06-4FA5-BE43-D61E265A763E}"/>
              </a:ext>
            </a:extLst>
          </p:cNvPr>
          <p:cNvSpPr>
            <a:spLocks noGrp="1"/>
          </p:cNvSpPr>
          <p:nvPr>
            <p:ph type="sldNum" sz="quarter" idx="12"/>
          </p:nvPr>
        </p:nvSpPr>
        <p:spPr/>
        <p:txBody>
          <a:bodyPr/>
          <a:lstStyle/>
          <a:p>
            <a:fld id="{DCDD49DC-15A1-4BAC-BD4A-63F9920B35D2}" type="slidenum">
              <a:rPr lang="en-US" smtClean="0"/>
              <a:t>‹#›</a:t>
            </a:fld>
            <a:endParaRPr lang="en-US"/>
          </a:p>
        </p:txBody>
      </p:sp>
    </p:spTree>
    <p:extLst>
      <p:ext uri="{BB962C8B-B14F-4D97-AF65-F5344CB8AC3E}">
        <p14:creationId xmlns:p14="http://schemas.microsoft.com/office/powerpoint/2010/main" val="4172762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1F757-0628-4DEF-A424-4DCC77D3E0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6911E6-4D31-4300-A7FD-1CADE42B9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720A44-C4AE-4D32-B59A-D7BAC1A726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55095C-D398-4FD3-9C63-E8C61B57FE97}"/>
              </a:ext>
            </a:extLst>
          </p:cNvPr>
          <p:cNvSpPr>
            <a:spLocks noGrp="1"/>
          </p:cNvSpPr>
          <p:nvPr>
            <p:ph type="dt" sz="half" idx="10"/>
          </p:nvPr>
        </p:nvSpPr>
        <p:spPr/>
        <p:txBody>
          <a:bodyPr/>
          <a:lstStyle/>
          <a:p>
            <a:fld id="{B74BD658-8D04-4AD7-B04E-6F6B5B237502}" type="datetimeFigureOut">
              <a:rPr lang="en-US" smtClean="0"/>
              <a:t>11/15/2025</a:t>
            </a:fld>
            <a:endParaRPr lang="en-US"/>
          </a:p>
        </p:txBody>
      </p:sp>
      <p:sp>
        <p:nvSpPr>
          <p:cNvPr id="6" name="Footer Placeholder 5">
            <a:extLst>
              <a:ext uri="{FF2B5EF4-FFF2-40B4-BE49-F238E27FC236}">
                <a16:creationId xmlns:a16="http://schemas.microsoft.com/office/drawing/2014/main" id="{BE42E7B8-546C-4983-A9B3-A6416440C1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E0B328-AFB8-4378-BD96-77FC1D7BBBF5}"/>
              </a:ext>
            </a:extLst>
          </p:cNvPr>
          <p:cNvSpPr>
            <a:spLocks noGrp="1"/>
          </p:cNvSpPr>
          <p:nvPr>
            <p:ph type="sldNum" sz="quarter" idx="12"/>
          </p:nvPr>
        </p:nvSpPr>
        <p:spPr/>
        <p:txBody>
          <a:bodyPr/>
          <a:lstStyle/>
          <a:p>
            <a:fld id="{DCDD49DC-15A1-4BAC-BD4A-63F9920B35D2}" type="slidenum">
              <a:rPr lang="en-US" smtClean="0"/>
              <a:t>‹#›</a:t>
            </a:fld>
            <a:endParaRPr lang="en-US"/>
          </a:p>
        </p:txBody>
      </p:sp>
    </p:spTree>
    <p:extLst>
      <p:ext uri="{BB962C8B-B14F-4D97-AF65-F5344CB8AC3E}">
        <p14:creationId xmlns:p14="http://schemas.microsoft.com/office/powerpoint/2010/main" val="1772140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17FE0-0129-431D-8A28-C18D85D819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4DED1C-E5FF-4060-9056-1AC7627767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DCB90B4-E8A5-483C-AB05-64EDFE42EF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217F62-0534-477A-BFCC-6BD99795A080}"/>
              </a:ext>
            </a:extLst>
          </p:cNvPr>
          <p:cNvSpPr>
            <a:spLocks noGrp="1"/>
          </p:cNvSpPr>
          <p:nvPr>
            <p:ph type="dt" sz="half" idx="10"/>
          </p:nvPr>
        </p:nvSpPr>
        <p:spPr/>
        <p:txBody>
          <a:bodyPr/>
          <a:lstStyle/>
          <a:p>
            <a:fld id="{B74BD658-8D04-4AD7-B04E-6F6B5B237502}" type="datetimeFigureOut">
              <a:rPr lang="en-US" smtClean="0"/>
              <a:t>11/15/2025</a:t>
            </a:fld>
            <a:endParaRPr lang="en-US"/>
          </a:p>
        </p:txBody>
      </p:sp>
      <p:sp>
        <p:nvSpPr>
          <p:cNvPr id="6" name="Footer Placeholder 5">
            <a:extLst>
              <a:ext uri="{FF2B5EF4-FFF2-40B4-BE49-F238E27FC236}">
                <a16:creationId xmlns:a16="http://schemas.microsoft.com/office/drawing/2014/main" id="{D988D143-B188-4636-88DA-C7E34012CA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5FE00B-D219-4D69-B141-214AFE6F869D}"/>
              </a:ext>
            </a:extLst>
          </p:cNvPr>
          <p:cNvSpPr>
            <a:spLocks noGrp="1"/>
          </p:cNvSpPr>
          <p:nvPr>
            <p:ph type="sldNum" sz="quarter" idx="12"/>
          </p:nvPr>
        </p:nvSpPr>
        <p:spPr/>
        <p:txBody>
          <a:bodyPr/>
          <a:lstStyle/>
          <a:p>
            <a:fld id="{DCDD49DC-15A1-4BAC-BD4A-63F9920B35D2}" type="slidenum">
              <a:rPr lang="en-US" smtClean="0"/>
              <a:t>‹#›</a:t>
            </a:fld>
            <a:endParaRPr lang="en-US"/>
          </a:p>
        </p:txBody>
      </p:sp>
    </p:spTree>
    <p:extLst>
      <p:ext uri="{BB962C8B-B14F-4D97-AF65-F5344CB8AC3E}">
        <p14:creationId xmlns:p14="http://schemas.microsoft.com/office/powerpoint/2010/main" val="2033957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1ED55F-5023-4C7D-BC8A-4746ED3C9E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FCD44C9-24A7-4428-84D3-BC8F7C5B0C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44E077-F86D-4969-9791-EF98950E57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4BD658-8D04-4AD7-B04E-6F6B5B237502}" type="datetimeFigureOut">
              <a:rPr lang="en-US" smtClean="0"/>
              <a:t>11/15/2025</a:t>
            </a:fld>
            <a:endParaRPr lang="en-US"/>
          </a:p>
        </p:txBody>
      </p:sp>
      <p:sp>
        <p:nvSpPr>
          <p:cNvPr id="5" name="Footer Placeholder 4">
            <a:extLst>
              <a:ext uri="{FF2B5EF4-FFF2-40B4-BE49-F238E27FC236}">
                <a16:creationId xmlns:a16="http://schemas.microsoft.com/office/drawing/2014/main" id="{F1960B63-CD3B-44DF-9059-4F3A8DC3C5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A242255-B5BB-402A-801C-E98A7468A7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DD49DC-15A1-4BAC-BD4A-63F9920B35D2}" type="slidenum">
              <a:rPr lang="en-US" smtClean="0"/>
              <a:t>‹#›</a:t>
            </a:fld>
            <a:endParaRPr lang="en-US"/>
          </a:p>
        </p:txBody>
      </p:sp>
    </p:spTree>
    <p:extLst>
      <p:ext uri="{BB962C8B-B14F-4D97-AF65-F5344CB8AC3E}">
        <p14:creationId xmlns:p14="http://schemas.microsoft.com/office/powerpoint/2010/main" val="3072749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9B439-3193-4296-9AD2-0BBCAEDAC976}"/>
              </a:ext>
            </a:extLst>
          </p:cNvPr>
          <p:cNvSpPr>
            <a:spLocks noGrp="1"/>
          </p:cNvSpPr>
          <p:nvPr>
            <p:ph type="ctrTitle"/>
          </p:nvPr>
        </p:nvSpPr>
        <p:spPr/>
        <p:txBody>
          <a:bodyPr/>
          <a:lstStyle/>
          <a:p>
            <a:r>
              <a:rPr lang="en-US" dirty="0">
                <a:solidFill>
                  <a:schemeClr val="bg1"/>
                </a:solidFill>
              </a:rPr>
              <a:t>Introduction to the </a:t>
            </a:r>
            <a:br>
              <a:rPr lang="en-US" dirty="0">
                <a:solidFill>
                  <a:schemeClr val="bg1"/>
                </a:solidFill>
              </a:rPr>
            </a:br>
            <a:r>
              <a:rPr lang="en-US" dirty="0">
                <a:solidFill>
                  <a:schemeClr val="bg1"/>
                </a:solidFill>
              </a:rPr>
              <a:t>Sermon on the Mount</a:t>
            </a:r>
          </a:p>
        </p:txBody>
      </p:sp>
      <p:sp>
        <p:nvSpPr>
          <p:cNvPr id="3" name="Subtitle 2">
            <a:extLst>
              <a:ext uri="{FF2B5EF4-FFF2-40B4-BE49-F238E27FC236}">
                <a16:creationId xmlns:a16="http://schemas.microsoft.com/office/drawing/2014/main" id="{C48E2623-CDA0-4D7E-A427-AEB46B67464C}"/>
              </a:ext>
            </a:extLst>
          </p:cNvPr>
          <p:cNvSpPr>
            <a:spLocks noGrp="1"/>
          </p:cNvSpPr>
          <p:nvPr>
            <p:ph type="subTitle" idx="1"/>
          </p:nvPr>
        </p:nvSpPr>
        <p:spPr/>
        <p:txBody>
          <a:bodyPr/>
          <a:lstStyle/>
          <a:p>
            <a:r>
              <a:rPr lang="en-US" dirty="0">
                <a:solidFill>
                  <a:schemeClr val="bg1"/>
                </a:solidFill>
              </a:rPr>
              <a:t>with Dr. Josh Olds</a:t>
            </a:r>
          </a:p>
        </p:txBody>
      </p:sp>
    </p:spTree>
    <p:extLst>
      <p:ext uri="{BB962C8B-B14F-4D97-AF65-F5344CB8AC3E}">
        <p14:creationId xmlns:p14="http://schemas.microsoft.com/office/powerpoint/2010/main" val="880813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990D24-8893-4F2E-8AA8-E33AD6C83A89}"/>
              </a:ext>
            </a:extLst>
          </p:cNvPr>
          <p:cNvSpPr>
            <a:spLocks noGrp="1"/>
          </p:cNvSpPr>
          <p:nvPr>
            <p:ph type="title"/>
          </p:nvPr>
        </p:nvSpPr>
        <p:spPr/>
        <p:txBody>
          <a:bodyPr/>
          <a:lstStyle/>
          <a:p>
            <a:pPr algn="ctr"/>
            <a:r>
              <a:rPr lang="en-US" dirty="0">
                <a:solidFill>
                  <a:schemeClr val="bg1"/>
                </a:solidFill>
              </a:rPr>
              <a:t>Scripture Reading</a:t>
            </a:r>
          </a:p>
        </p:txBody>
      </p:sp>
      <p:sp>
        <p:nvSpPr>
          <p:cNvPr id="6" name="Text Placeholder 5">
            <a:extLst>
              <a:ext uri="{FF2B5EF4-FFF2-40B4-BE49-F238E27FC236}">
                <a16:creationId xmlns:a16="http://schemas.microsoft.com/office/drawing/2014/main" id="{BC1D4F1C-2C95-412A-B523-80528849E2DB}"/>
              </a:ext>
            </a:extLst>
          </p:cNvPr>
          <p:cNvSpPr>
            <a:spLocks noGrp="1"/>
          </p:cNvSpPr>
          <p:nvPr>
            <p:ph type="body" idx="1"/>
          </p:nvPr>
        </p:nvSpPr>
        <p:spPr/>
        <p:txBody>
          <a:bodyPr/>
          <a:lstStyle/>
          <a:p>
            <a:pPr algn="ctr"/>
            <a:r>
              <a:rPr lang="en-US" dirty="0">
                <a:solidFill>
                  <a:schemeClr val="bg1"/>
                </a:solidFill>
              </a:rPr>
              <a:t>Matthew 4:12-5:2</a:t>
            </a:r>
          </a:p>
        </p:txBody>
      </p:sp>
    </p:spTree>
    <p:extLst>
      <p:ext uri="{BB962C8B-B14F-4D97-AF65-F5344CB8AC3E}">
        <p14:creationId xmlns:p14="http://schemas.microsoft.com/office/powerpoint/2010/main" val="3493318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605847-806C-4B8D-A4EB-DEB4E126E39D}"/>
              </a:ext>
            </a:extLst>
          </p:cNvPr>
          <p:cNvSpPr>
            <a:spLocks noGrp="1"/>
          </p:cNvSpPr>
          <p:nvPr>
            <p:ph type="title"/>
          </p:nvPr>
        </p:nvSpPr>
        <p:spPr/>
        <p:txBody>
          <a:bodyPr/>
          <a:lstStyle/>
          <a:p>
            <a:pPr algn="ctr"/>
            <a:r>
              <a:rPr lang="en-US" dirty="0">
                <a:solidFill>
                  <a:schemeClr val="bg1"/>
                </a:solidFill>
              </a:rPr>
              <a:t>Scripture Reading | Matthew 4:12-15</a:t>
            </a:r>
          </a:p>
        </p:txBody>
      </p:sp>
      <p:sp>
        <p:nvSpPr>
          <p:cNvPr id="6" name="Content Placeholder 5">
            <a:extLst>
              <a:ext uri="{FF2B5EF4-FFF2-40B4-BE49-F238E27FC236}">
                <a16:creationId xmlns:a16="http://schemas.microsoft.com/office/drawing/2014/main" id="{BFBBA456-7E72-4703-B74E-24FB4937E1FB}"/>
              </a:ext>
            </a:extLst>
          </p:cNvPr>
          <p:cNvSpPr>
            <a:spLocks noGrp="1"/>
          </p:cNvSpPr>
          <p:nvPr>
            <p:ph idx="1"/>
          </p:nvPr>
        </p:nvSpPr>
        <p:spPr/>
        <p:txBody>
          <a:bodyPr>
            <a:noAutofit/>
          </a:bodyPr>
          <a:lstStyle/>
          <a:p>
            <a:pPr marL="0" indent="0">
              <a:buNone/>
            </a:pPr>
            <a:r>
              <a:rPr lang="en-GB" sz="3200" dirty="0">
                <a:solidFill>
                  <a:schemeClr val="bg1"/>
                </a:solidFill>
              </a:rPr>
              <a:t>12 When Jesus heard that John had been put in prison, he withdrew to Galilee. 13 Leaving Nazareth, he went and lived in Capernaum, which was by the lake in the area of Zebulun and Naphtali— 14 to </a:t>
            </a:r>
            <a:r>
              <a:rPr lang="en-GB" sz="3200" dirty="0" err="1">
                <a:solidFill>
                  <a:schemeClr val="bg1"/>
                </a:solidFill>
              </a:rPr>
              <a:t>fulfill</a:t>
            </a:r>
            <a:r>
              <a:rPr lang="en-GB" sz="3200" dirty="0">
                <a:solidFill>
                  <a:schemeClr val="bg1"/>
                </a:solidFill>
              </a:rPr>
              <a:t> what was said through the prophet Isaiah:</a:t>
            </a:r>
          </a:p>
          <a:p>
            <a:pPr marL="0" indent="0">
              <a:buNone/>
            </a:pPr>
            <a:r>
              <a:rPr lang="en-GB" sz="3200" dirty="0">
                <a:solidFill>
                  <a:schemeClr val="bg1"/>
                </a:solidFill>
              </a:rPr>
              <a:t>15 “Land of Zebulun and land of Naphtali,</a:t>
            </a:r>
          </a:p>
          <a:p>
            <a:pPr marL="0" indent="0">
              <a:buNone/>
            </a:pPr>
            <a:r>
              <a:rPr lang="en-GB" sz="3200" dirty="0">
                <a:solidFill>
                  <a:schemeClr val="bg1"/>
                </a:solidFill>
              </a:rPr>
              <a:t>    the Way of the Sea, beyond the Jordan,</a:t>
            </a:r>
          </a:p>
          <a:p>
            <a:pPr marL="0" indent="0">
              <a:buNone/>
            </a:pPr>
            <a:r>
              <a:rPr lang="en-GB" sz="3200" dirty="0">
                <a:solidFill>
                  <a:schemeClr val="bg1"/>
                </a:solidFill>
              </a:rPr>
              <a:t>    Galilee of the Gentiles—</a:t>
            </a:r>
          </a:p>
        </p:txBody>
      </p:sp>
    </p:spTree>
    <p:extLst>
      <p:ext uri="{BB962C8B-B14F-4D97-AF65-F5344CB8AC3E}">
        <p14:creationId xmlns:p14="http://schemas.microsoft.com/office/powerpoint/2010/main" val="3067756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0C611F-0677-A2AD-E6F9-D1EC639A31E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4F7772A-6E89-C9E9-9193-F97ECD6DE2AE}"/>
              </a:ext>
            </a:extLst>
          </p:cNvPr>
          <p:cNvSpPr>
            <a:spLocks noGrp="1"/>
          </p:cNvSpPr>
          <p:nvPr>
            <p:ph type="title"/>
          </p:nvPr>
        </p:nvSpPr>
        <p:spPr/>
        <p:txBody>
          <a:bodyPr/>
          <a:lstStyle/>
          <a:p>
            <a:pPr algn="ctr"/>
            <a:r>
              <a:rPr lang="en-US" dirty="0">
                <a:solidFill>
                  <a:schemeClr val="bg1"/>
                </a:solidFill>
              </a:rPr>
              <a:t>Scripture Reading | Matthew 4:16-17</a:t>
            </a:r>
          </a:p>
        </p:txBody>
      </p:sp>
      <p:sp>
        <p:nvSpPr>
          <p:cNvPr id="6" name="Content Placeholder 5">
            <a:extLst>
              <a:ext uri="{FF2B5EF4-FFF2-40B4-BE49-F238E27FC236}">
                <a16:creationId xmlns:a16="http://schemas.microsoft.com/office/drawing/2014/main" id="{64DA14D7-09BB-9B88-3258-5D1D3BC65991}"/>
              </a:ext>
            </a:extLst>
          </p:cNvPr>
          <p:cNvSpPr>
            <a:spLocks noGrp="1"/>
          </p:cNvSpPr>
          <p:nvPr>
            <p:ph idx="1"/>
          </p:nvPr>
        </p:nvSpPr>
        <p:spPr/>
        <p:txBody>
          <a:bodyPr>
            <a:noAutofit/>
          </a:bodyPr>
          <a:lstStyle/>
          <a:p>
            <a:pPr marL="0" indent="0">
              <a:buNone/>
            </a:pPr>
            <a:r>
              <a:rPr lang="en-GB" sz="4000" dirty="0">
                <a:solidFill>
                  <a:schemeClr val="bg1"/>
                </a:solidFill>
              </a:rPr>
              <a:t>16 the people living in darkness</a:t>
            </a:r>
          </a:p>
          <a:p>
            <a:pPr marL="0" indent="0">
              <a:buNone/>
            </a:pPr>
            <a:r>
              <a:rPr lang="en-GB" sz="4000" dirty="0">
                <a:solidFill>
                  <a:schemeClr val="bg1"/>
                </a:solidFill>
              </a:rPr>
              <a:t>    have seen a great light;</a:t>
            </a:r>
          </a:p>
          <a:p>
            <a:pPr marL="0" indent="0">
              <a:buNone/>
            </a:pPr>
            <a:r>
              <a:rPr lang="en-GB" sz="4000" dirty="0">
                <a:solidFill>
                  <a:schemeClr val="bg1"/>
                </a:solidFill>
              </a:rPr>
              <a:t>on those living in the land of the shadow of death</a:t>
            </a:r>
          </a:p>
          <a:p>
            <a:pPr marL="0" indent="0">
              <a:buNone/>
            </a:pPr>
            <a:r>
              <a:rPr lang="en-GB" sz="4000" dirty="0">
                <a:solidFill>
                  <a:schemeClr val="bg1"/>
                </a:solidFill>
              </a:rPr>
              <a:t>    a light has dawned.”</a:t>
            </a:r>
          </a:p>
          <a:p>
            <a:pPr marL="0" indent="0">
              <a:buNone/>
            </a:pPr>
            <a:r>
              <a:rPr lang="en-GB" sz="4000" dirty="0">
                <a:solidFill>
                  <a:schemeClr val="bg1"/>
                </a:solidFill>
              </a:rPr>
              <a:t>17 From that time on Jesus began to preach, “Repent, for the kingdom of heaven has come near.”</a:t>
            </a:r>
            <a:endParaRPr lang="en-US" sz="4000" dirty="0">
              <a:solidFill>
                <a:schemeClr val="bg1"/>
              </a:solidFill>
            </a:endParaRPr>
          </a:p>
        </p:txBody>
      </p:sp>
    </p:spTree>
    <p:extLst>
      <p:ext uri="{BB962C8B-B14F-4D97-AF65-F5344CB8AC3E}">
        <p14:creationId xmlns:p14="http://schemas.microsoft.com/office/powerpoint/2010/main" val="868477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DE732B-2923-72AC-49A6-7FC35CBFC32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A9E5A9B-693A-8BA5-74D9-468CE72B0F42}"/>
              </a:ext>
            </a:extLst>
          </p:cNvPr>
          <p:cNvSpPr>
            <a:spLocks noGrp="1"/>
          </p:cNvSpPr>
          <p:nvPr>
            <p:ph type="title"/>
          </p:nvPr>
        </p:nvSpPr>
        <p:spPr/>
        <p:txBody>
          <a:bodyPr/>
          <a:lstStyle/>
          <a:p>
            <a:pPr algn="ctr"/>
            <a:r>
              <a:rPr lang="en-US" dirty="0">
                <a:solidFill>
                  <a:schemeClr val="bg1"/>
                </a:solidFill>
              </a:rPr>
              <a:t>Scripture Reading | Matthew 4:18-22</a:t>
            </a:r>
          </a:p>
        </p:txBody>
      </p:sp>
      <p:sp>
        <p:nvSpPr>
          <p:cNvPr id="6" name="Content Placeholder 5">
            <a:extLst>
              <a:ext uri="{FF2B5EF4-FFF2-40B4-BE49-F238E27FC236}">
                <a16:creationId xmlns:a16="http://schemas.microsoft.com/office/drawing/2014/main" id="{A54CEAE4-0C12-E343-3B3C-A95627711D6F}"/>
              </a:ext>
            </a:extLst>
          </p:cNvPr>
          <p:cNvSpPr>
            <a:spLocks noGrp="1"/>
          </p:cNvSpPr>
          <p:nvPr>
            <p:ph idx="1"/>
          </p:nvPr>
        </p:nvSpPr>
        <p:spPr/>
        <p:txBody>
          <a:bodyPr>
            <a:noAutofit/>
          </a:bodyPr>
          <a:lstStyle/>
          <a:p>
            <a:pPr marL="0" indent="0">
              <a:buNone/>
            </a:pPr>
            <a:r>
              <a:rPr lang="en-GB" sz="3200" dirty="0">
                <a:solidFill>
                  <a:schemeClr val="bg1"/>
                </a:solidFill>
              </a:rPr>
              <a:t>18 As Jesus was walking beside the Sea of Galilee, he saw two brothers, Simon called Peter and his brother Andrew. They were casting a net into the lake, for they were fishermen. 19 “Come, follow me,” Jesus said, “and I will send you out to fish for people.” 20 At once they left their nets and followed him. 21 Going on from there, he saw two other brothers, James son of Zebedee and his brother John. They were in a boat with their father Zebedee, preparing their nets. Jesus called them, 22 and immediately they left the boat and their father and followed him.</a:t>
            </a:r>
            <a:endParaRPr lang="en-US" sz="3200" dirty="0">
              <a:solidFill>
                <a:schemeClr val="bg1"/>
              </a:solidFill>
            </a:endParaRPr>
          </a:p>
        </p:txBody>
      </p:sp>
    </p:spTree>
    <p:extLst>
      <p:ext uri="{BB962C8B-B14F-4D97-AF65-F5344CB8AC3E}">
        <p14:creationId xmlns:p14="http://schemas.microsoft.com/office/powerpoint/2010/main" val="3819534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3A07C-E528-6E68-62A2-ACFAC0C2401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2206955-5800-A085-8964-D048DF104110}"/>
              </a:ext>
            </a:extLst>
          </p:cNvPr>
          <p:cNvSpPr>
            <a:spLocks noGrp="1"/>
          </p:cNvSpPr>
          <p:nvPr>
            <p:ph type="title"/>
          </p:nvPr>
        </p:nvSpPr>
        <p:spPr/>
        <p:txBody>
          <a:bodyPr/>
          <a:lstStyle/>
          <a:p>
            <a:pPr algn="ctr"/>
            <a:r>
              <a:rPr lang="en-US" dirty="0">
                <a:solidFill>
                  <a:schemeClr val="bg1"/>
                </a:solidFill>
              </a:rPr>
              <a:t>Scripture Reading | Matthew 4:23-25</a:t>
            </a:r>
          </a:p>
        </p:txBody>
      </p:sp>
      <p:sp>
        <p:nvSpPr>
          <p:cNvPr id="6" name="Content Placeholder 5">
            <a:extLst>
              <a:ext uri="{FF2B5EF4-FFF2-40B4-BE49-F238E27FC236}">
                <a16:creationId xmlns:a16="http://schemas.microsoft.com/office/drawing/2014/main" id="{B61248AD-E8A7-05BB-3D45-3B4CD73C8D71}"/>
              </a:ext>
            </a:extLst>
          </p:cNvPr>
          <p:cNvSpPr>
            <a:spLocks noGrp="1"/>
          </p:cNvSpPr>
          <p:nvPr>
            <p:ph idx="1"/>
          </p:nvPr>
        </p:nvSpPr>
        <p:spPr/>
        <p:txBody>
          <a:bodyPr>
            <a:noAutofit/>
          </a:bodyPr>
          <a:lstStyle/>
          <a:p>
            <a:pPr marL="0" indent="0">
              <a:buNone/>
            </a:pPr>
            <a:r>
              <a:rPr lang="en-GB" sz="3200" dirty="0">
                <a:solidFill>
                  <a:schemeClr val="bg1"/>
                </a:solidFill>
              </a:rPr>
              <a:t>23 Jesus went throughout Galilee, teaching in their synagogues, proclaiming the good news of the kingdom, and healing every disease and sickness among the people. 24 News about him spread all over Syria, and people brought to him all who were ill with various diseases, those suffering severe pain, the demon-possessed, those having seizures, and the paralyzed; and he healed them. 25 Large crowds from Galilee, the Decapolis, Jerusalem, Judea and the region across the Jordan followed him.</a:t>
            </a:r>
            <a:endParaRPr lang="en-US" sz="3200" dirty="0">
              <a:solidFill>
                <a:schemeClr val="bg1"/>
              </a:solidFill>
            </a:endParaRPr>
          </a:p>
        </p:txBody>
      </p:sp>
    </p:spTree>
    <p:extLst>
      <p:ext uri="{BB962C8B-B14F-4D97-AF65-F5344CB8AC3E}">
        <p14:creationId xmlns:p14="http://schemas.microsoft.com/office/powerpoint/2010/main" val="4233726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C2090-5E60-CD6E-22C4-6818A4CDB3A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DEFF03E-8A7A-F7DB-60F4-C8490A347EF6}"/>
              </a:ext>
            </a:extLst>
          </p:cNvPr>
          <p:cNvSpPr>
            <a:spLocks noGrp="1"/>
          </p:cNvSpPr>
          <p:nvPr>
            <p:ph type="title"/>
          </p:nvPr>
        </p:nvSpPr>
        <p:spPr/>
        <p:txBody>
          <a:bodyPr/>
          <a:lstStyle/>
          <a:p>
            <a:pPr algn="ctr"/>
            <a:r>
              <a:rPr lang="en-US" dirty="0">
                <a:solidFill>
                  <a:schemeClr val="bg1"/>
                </a:solidFill>
              </a:rPr>
              <a:t>Scripture Reading | Matthew 5:1-2</a:t>
            </a:r>
          </a:p>
        </p:txBody>
      </p:sp>
      <p:sp>
        <p:nvSpPr>
          <p:cNvPr id="6" name="Content Placeholder 5">
            <a:extLst>
              <a:ext uri="{FF2B5EF4-FFF2-40B4-BE49-F238E27FC236}">
                <a16:creationId xmlns:a16="http://schemas.microsoft.com/office/drawing/2014/main" id="{AC710237-622F-DAB2-AFB3-BE9B8A964D56}"/>
              </a:ext>
            </a:extLst>
          </p:cNvPr>
          <p:cNvSpPr>
            <a:spLocks noGrp="1"/>
          </p:cNvSpPr>
          <p:nvPr>
            <p:ph idx="1"/>
          </p:nvPr>
        </p:nvSpPr>
        <p:spPr/>
        <p:txBody>
          <a:bodyPr>
            <a:noAutofit/>
          </a:bodyPr>
          <a:lstStyle/>
          <a:p>
            <a:pPr marL="0" indent="0">
              <a:buNone/>
            </a:pPr>
            <a:r>
              <a:rPr lang="en-GB" sz="6000" dirty="0">
                <a:solidFill>
                  <a:schemeClr val="bg1"/>
                </a:solidFill>
              </a:rPr>
              <a:t>Now when Jesus saw the crowds, he went up on a mountainside and sat down. His disciples came to him, 2 and he began to teach them.</a:t>
            </a:r>
            <a:endParaRPr lang="en-US" sz="6000" dirty="0">
              <a:solidFill>
                <a:schemeClr val="bg1"/>
              </a:solidFill>
            </a:endParaRPr>
          </a:p>
        </p:txBody>
      </p:sp>
    </p:spTree>
    <p:extLst>
      <p:ext uri="{BB962C8B-B14F-4D97-AF65-F5344CB8AC3E}">
        <p14:creationId xmlns:p14="http://schemas.microsoft.com/office/powerpoint/2010/main" val="1096612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990D24-8893-4F2E-8AA8-E33AD6C83A89}"/>
              </a:ext>
            </a:extLst>
          </p:cNvPr>
          <p:cNvSpPr>
            <a:spLocks noGrp="1"/>
          </p:cNvSpPr>
          <p:nvPr>
            <p:ph type="title"/>
          </p:nvPr>
        </p:nvSpPr>
        <p:spPr/>
        <p:txBody>
          <a:bodyPr/>
          <a:lstStyle/>
          <a:p>
            <a:pPr algn="ctr"/>
            <a:r>
              <a:rPr lang="en-US" dirty="0">
                <a:solidFill>
                  <a:schemeClr val="bg1"/>
                </a:solidFill>
              </a:rPr>
              <a:t>Next Time</a:t>
            </a:r>
          </a:p>
        </p:txBody>
      </p:sp>
      <p:sp>
        <p:nvSpPr>
          <p:cNvPr id="6" name="Text Placeholder 5">
            <a:extLst>
              <a:ext uri="{FF2B5EF4-FFF2-40B4-BE49-F238E27FC236}">
                <a16:creationId xmlns:a16="http://schemas.microsoft.com/office/drawing/2014/main" id="{BC1D4F1C-2C95-412A-B523-80528849E2DB}"/>
              </a:ext>
            </a:extLst>
          </p:cNvPr>
          <p:cNvSpPr>
            <a:spLocks noGrp="1"/>
          </p:cNvSpPr>
          <p:nvPr>
            <p:ph idx="1"/>
          </p:nvPr>
        </p:nvSpPr>
        <p:spPr>
          <a:xfrm>
            <a:off x="385011" y="1825625"/>
            <a:ext cx="11377061" cy="4351338"/>
          </a:xfrm>
        </p:spPr>
        <p:txBody>
          <a:bodyPr>
            <a:noAutofit/>
          </a:bodyPr>
          <a:lstStyle/>
          <a:p>
            <a:r>
              <a:rPr lang="en-GB" sz="3200" dirty="0">
                <a:solidFill>
                  <a:schemeClr val="bg1"/>
                </a:solidFill>
              </a:rPr>
              <a:t>To Read</a:t>
            </a:r>
          </a:p>
          <a:p>
            <a:pPr lvl="1"/>
            <a:r>
              <a:rPr lang="en-GB" sz="3200" dirty="0">
                <a:solidFill>
                  <a:schemeClr val="bg1"/>
                </a:solidFill>
              </a:rPr>
              <a:t>Matthew 5:1-16</a:t>
            </a:r>
          </a:p>
          <a:p>
            <a:r>
              <a:rPr lang="en-GB" sz="3200" dirty="0">
                <a:solidFill>
                  <a:schemeClr val="bg1"/>
                </a:solidFill>
              </a:rPr>
              <a:t>To Think</a:t>
            </a:r>
          </a:p>
          <a:p>
            <a:pPr lvl="1"/>
            <a:r>
              <a:rPr lang="en-GB" sz="3200" dirty="0">
                <a:solidFill>
                  <a:schemeClr val="bg1"/>
                </a:solidFill>
              </a:rPr>
              <a:t>What does it mean to be blessed?</a:t>
            </a:r>
          </a:p>
          <a:p>
            <a:pPr lvl="1"/>
            <a:r>
              <a:rPr lang="en-GB" sz="3200" dirty="0">
                <a:solidFill>
                  <a:schemeClr val="bg1"/>
                </a:solidFill>
              </a:rPr>
              <a:t>How might God’s </a:t>
            </a:r>
            <a:r>
              <a:rPr lang="en-GB" sz="3200" dirty="0" err="1">
                <a:solidFill>
                  <a:schemeClr val="bg1"/>
                </a:solidFill>
              </a:rPr>
              <a:t>favor</a:t>
            </a:r>
            <a:r>
              <a:rPr lang="en-GB" sz="3200" dirty="0">
                <a:solidFill>
                  <a:schemeClr val="bg1"/>
                </a:solidFill>
              </a:rPr>
              <a:t> differ from worldly success?</a:t>
            </a:r>
          </a:p>
          <a:p>
            <a:r>
              <a:rPr lang="en-GB" sz="3200" dirty="0">
                <a:solidFill>
                  <a:schemeClr val="bg1"/>
                </a:solidFill>
              </a:rPr>
              <a:t>To Do</a:t>
            </a:r>
          </a:p>
          <a:p>
            <a:pPr lvl="1"/>
            <a:r>
              <a:rPr lang="en-GB" sz="3200" dirty="0">
                <a:solidFill>
                  <a:schemeClr val="bg1"/>
                </a:solidFill>
              </a:rPr>
              <a:t>As you read through the Beatitudes, write them down. Then, rewrite them in your own words.</a:t>
            </a:r>
            <a:endParaRPr lang="en-US" sz="3200" dirty="0">
              <a:solidFill>
                <a:schemeClr val="bg1"/>
              </a:solidFill>
            </a:endParaRPr>
          </a:p>
        </p:txBody>
      </p:sp>
    </p:spTree>
    <p:extLst>
      <p:ext uri="{BB962C8B-B14F-4D97-AF65-F5344CB8AC3E}">
        <p14:creationId xmlns:p14="http://schemas.microsoft.com/office/powerpoint/2010/main" val="34638972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468</Words>
  <Application>Microsoft Office PowerPoint</Application>
  <PresentationFormat>Widescreen</PresentationFormat>
  <Paragraphs>29</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Introduction to the  Sermon on the Mount</vt:lpstr>
      <vt:lpstr>Scripture Reading</vt:lpstr>
      <vt:lpstr>Scripture Reading | Matthew 4:12-15</vt:lpstr>
      <vt:lpstr>Scripture Reading | Matthew 4:16-17</vt:lpstr>
      <vt:lpstr>Scripture Reading | Matthew 4:18-22</vt:lpstr>
      <vt:lpstr>Scripture Reading | Matthew 4:23-25</vt:lpstr>
      <vt:lpstr>Scripture Reading | Matthew 5:1-2</vt:lpstr>
      <vt:lpstr>Next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God’s Favor (Session 1): Introduction</dc:title>
  <dc:creator>Josh Olds</dc:creator>
  <cp:lastModifiedBy>Josh Olds</cp:lastModifiedBy>
  <cp:revision>5</cp:revision>
  <dcterms:created xsi:type="dcterms:W3CDTF">2025-08-17T06:06:08Z</dcterms:created>
  <dcterms:modified xsi:type="dcterms:W3CDTF">2025-11-15T00:16:07Z</dcterms:modified>
</cp:coreProperties>
</file>